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58" r:id="rId5"/>
    <p:sldId id="260" r:id="rId6"/>
    <p:sldId id="270" r:id="rId7"/>
    <p:sldId id="277" r:id="rId8"/>
    <p:sldId id="282" r:id="rId9"/>
    <p:sldId id="283" r:id="rId10"/>
    <p:sldId id="284" r:id="rId11"/>
    <p:sldId id="259" r:id="rId12"/>
    <p:sldId id="261" r:id="rId13"/>
    <p:sldId id="275" r:id="rId14"/>
    <p:sldId id="263" r:id="rId15"/>
    <p:sldId id="262" r:id="rId16"/>
    <p:sldId id="265" r:id="rId17"/>
    <p:sldId id="285" r:id="rId18"/>
    <p:sldId id="286" r:id="rId19"/>
    <p:sldId id="287" r:id="rId20"/>
    <p:sldId id="266" r:id="rId21"/>
    <p:sldId id="289" r:id="rId22"/>
    <p:sldId id="288" r:id="rId23"/>
    <p:sldId id="292" r:id="rId24"/>
    <p:sldId id="290" r:id="rId25"/>
    <p:sldId id="291" r:id="rId26"/>
    <p:sldId id="276" r:id="rId27"/>
    <p:sldId id="297" r:id="rId28"/>
    <p:sldId id="268" r:id="rId29"/>
    <p:sldId id="294" r:id="rId30"/>
    <p:sldId id="296" r:id="rId31"/>
    <p:sldId id="295" r:id="rId32"/>
    <p:sldId id="267" r:id="rId33"/>
    <p:sldId id="298" r:id="rId34"/>
    <p:sldId id="299" r:id="rId35"/>
    <p:sldId id="281" r:id="rId36"/>
    <p:sldId id="271" r:id="rId37"/>
    <p:sldId id="272" r:id="rId38"/>
    <p:sldId id="273" r:id="rId39"/>
    <p:sldId id="27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C83BD"/>
    <a:srgbClr val="F0FC7E"/>
    <a:srgbClr val="8BAF73"/>
    <a:srgbClr val="25DE06"/>
    <a:srgbClr val="FF99FF"/>
    <a:srgbClr val="BDB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1C3490-23DA-44ED-A13B-9805824E108C}" v="936" dt="2021-11-25T14:16:25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39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Ralf" userId="2ddba61b-125b-4e86-8724-60e5641113c8" providerId="ADAL" clId="{9D1C3490-23DA-44ED-A13B-9805824E108C}"/>
    <pc:docChg chg="undo redo custSel addSld delSld modSld sldOrd">
      <pc:chgData name="Martin, Ralf" userId="2ddba61b-125b-4e86-8724-60e5641113c8" providerId="ADAL" clId="{9D1C3490-23DA-44ED-A13B-9805824E108C}" dt="2021-11-25T14:50:35.471" v="2095" actId="14100"/>
      <pc:docMkLst>
        <pc:docMk/>
      </pc:docMkLst>
      <pc:sldChg chg="modSp mod">
        <pc:chgData name="Martin, Ralf" userId="2ddba61b-125b-4e86-8724-60e5641113c8" providerId="ADAL" clId="{9D1C3490-23DA-44ED-A13B-9805824E108C}" dt="2021-11-23T09:58:52.334" v="1736" actId="255"/>
        <pc:sldMkLst>
          <pc:docMk/>
          <pc:sldMk cId="3524537479" sldId="259"/>
        </pc:sldMkLst>
        <pc:spChg chg="mod">
          <ac:chgData name="Martin, Ralf" userId="2ddba61b-125b-4e86-8724-60e5641113c8" providerId="ADAL" clId="{9D1C3490-23DA-44ED-A13B-9805824E108C}" dt="2021-11-23T09:58:52.334" v="1736" actId="255"/>
          <ac:spMkLst>
            <pc:docMk/>
            <pc:sldMk cId="3524537479" sldId="259"/>
            <ac:spMk id="3" creationId="{C3BA1F98-F17C-4E3B-9D64-F5A71D6A0A9A}"/>
          </ac:spMkLst>
        </pc:spChg>
      </pc:sldChg>
      <pc:sldChg chg="addSp modSp mod">
        <pc:chgData name="Martin, Ralf" userId="2ddba61b-125b-4e86-8724-60e5641113c8" providerId="ADAL" clId="{9D1C3490-23DA-44ED-A13B-9805824E108C}" dt="2021-11-25T14:50:35.471" v="2095" actId="14100"/>
        <pc:sldMkLst>
          <pc:docMk/>
          <pc:sldMk cId="175218166" sldId="262"/>
        </pc:sldMkLst>
        <pc:spChg chg="mod">
          <ac:chgData name="Martin, Ralf" userId="2ddba61b-125b-4e86-8724-60e5641113c8" providerId="ADAL" clId="{9D1C3490-23DA-44ED-A13B-9805824E108C}" dt="2021-11-23T10:00:53.965" v="1740" actId="6549"/>
          <ac:spMkLst>
            <pc:docMk/>
            <pc:sldMk cId="175218166" sldId="262"/>
            <ac:spMk id="3" creationId="{4932F92E-F557-48EE-9321-7CAF572F60CE}"/>
          </ac:spMkLst>
        </pc:spChg>
        <pc:spChg chg="mod">
          <ac:chgData name="Martin, Ralf" userId="2ddba61b-125b-4e86-8724-60e5641113c8" providerId="ADAL" clId="{9D1C3490-23DA-44ED-A13B-9805824E108C}" dt="2021-11-25T14:13:48.036" v="2039" actId="1076"/>
          <ac:spMkLst>
            <pc:docMk/>
            <pc:sldMk cId="175218166" sldId="262"/>
            <ac:spMk id="5" creationId="{2DD4989B-6B8C-46E6-9B4F-0F79DA9D33F5}"/>
          </ac:spMkLst>
        </pc:spChg>
        <pc:spChg chg="add mod">
          <ac:chgData name="Martin, Ralf" userId="2ddba61b-125b-4e86-8724-60e5641113c8" providerId="ADAL" clId="{9D1C3490-23DA-44ED-A13B-9805824E108C}" dt="2021-11-25T14:50:35.471" v="2095" actId="14100"/>
          <ac:spMkLst>
            <pc:docMk/>
            <pc:sldMk cId="175218166" sldId="262"/>
            <ac:spMk id="6" creationId="{42B73F70-B581-4C47-83C3-D280DAF88DB5}"/>
          </ac:spMkLst>
        </pc:spChg>
        <pc:spChg chg="add mod">
          <ac:chgData name="Martin, Ralf" userId="2ddba61b-125b-4e86-8724-60e5641113c8" providerId="ADAL" clId="{9D1C3490-23DA-44ED-A13B-9805824E108C}" dt="2021-11-25T14:16:25.495" v="2094" actId="20577"/>
          <ac:spMkLst>
            <pc:docMk/>
            <pc:sldMk cId="175218166" sldId="262"/>
            <ac:spMk id="7" creationId="{6B1B6F47-FC84-4C81-A701-ECB5EDF460C6}"/>
          </ac:spMkLst>
        </pc:spChg>
      </pc:sldChg>
      <pc:sldChg chg="del ord">
        <pc:chgData name="Martin, Ralf" userId="2ddba61b-125b-4e86-8724-60e5641113c8" providerId="ADAL" clId="{9D1C3490-23DA-44ED-A13B-9805824E108C}" dt="2021-11-23T09:28:31.312" v="1195" actId="47"/>
        <pc:sldMkLst>
          <pc:docMk/>
          <pc:sldMk cId="2998648869" sldId="264"/>
        </pc:sldMkLst>
      </pc:sldChg>
      <pc:sldChg chg="modSp mod">
        <pc:chgData name="Martin, Ralf" userId="2ddba61b-125b-4e86-8724-60e5641113c8" providerId="ADAL" clId="{9D1C3490-23DA-44ED-A13B-9805824E108C}" dt="2021-11-23T09:28:10.196" v="1194" actId="20577"/>
        <pc:sldMkLst>
          <pc:docMk/>
          <pc:sldMk cId="827573091" sldId="267"/>
        </pc:sldMkLst>
        <pc:spChg chg="mod">
          <ac:chgData name="Martin, Ralf" userId="2ddba61b-125b-4e86-8724-60e5641113c8" providerId="ADAL" clId="{9D1C3490-23DA-44ED-A13B-9805824E108C}" dt="2021-11-23T08:11:52.263" v="996" actId="14100"/>
          <ac:spMkLst>
            <pc:docMk/>
            <pc:sldMk cId="827573091" sldId="267"/>
            <ac:spMk id="2" creationId="{2195C47B-5533-480D-BCED-3BC4E5E040AE}"/>
          </ac:spMkLst>
        </pc:spChg>
        <pc:spChg chg="mod">
          <ac:chgData name="Martin, Ralf" userId="2ddba61b-125b-4e86-8724-60e5641113c8" providerId="ADAL" clId="{9D1C3490-23DA-44ED-A13B-9805824E108C}" dt="2021-11-23T09:28:10.196" v="1194" actId="20577"/>
          <ac:spMkLst>
            <pc:docMk/>
            <pc:sldMk cId="827573091" sldId="267"/>
            <ac:spMk id="3" creationId="{1EA3E709-F73D-43E4-A37D-78CE7E933C78}"/>
          </ac:spMkLst>
        </pc:spChg>
      </pc:sldChg>
      <pc:sldChg chg="addSp delSp modSp mod">
        <pc:chgData name="Martin, Ralf" userId="2ddba61b-125b-4e86-8724-60e5641113c8" providerId="ADAL" clId="{9D1C3490-23DA-44ED-A13B-9805824E108C}" dt="2021-11-23T10:07:16.653" v="1898" actId="14100"/>
        <pc:sldMkLst>
          <pc:docMk/>
          <pc:sldMk cId="1159993725" sldId="268"/>
        </pc:sldMkLst>
        <pc:spChg chg="mod">
          <ac:chgData name="Martin, Ralf" userId="2ddba61b-125b-4e86-8724-60e5641113c8" providerId="ADAL" clId="{9D1C3490-23DA-44ED-A13B-9805824E108C}" dt="2021-11-23T10:06:37.096" v="1856" actId="6549"/>
          <ac:spMkLst>
            <pc:docMk/>
            <pc:sldMk cId="1159993725" sldId="268"/>
            <ac:spMk id="2" creationId="{86568697-40D2-4E41-9D6D-2EFA8389B3AC}"/>
          </ac:spMkLst>
        </pc:spChg>
        <pc:spChg chg="add mod">
          <ac:chgData name="Martin, Ralf" userId="2ddba61b-125b-4e86-8724-60e5641113c8" providerId="ADAL" clId="{9D1C3490-23DA-44ED-A13B-9805824E108C}" dt="2021-11-23T10:07:16.653" v="1898" actId="14100"/>
          <ac:spMkLst>
            <pc:docMk/>
            <pc:sldMk cId="1159993725" sldId="268"/>
            <ac:spMk id="8" creationId="{EC68B0B3-F99B-4185-9352-A34F1CEB6110}"/>
          </ac:spMkLst>
        </pc:spChg>
        <pc:spChg chg="mod">
          <ac:chgData name="Martin, Ralf" userId="2ddba61b-125b-4e86-8724-60e5641113c8" providerId="ADAL" clId="{9D1C3490-23DA-44ED-A13B-9805824E108C}" dt="2021-11-22T21:17:34.298" v="441" actId="20577"/>
          <ac:spMkLst>
            <pc:docMk/>
            <pc:sldMk cId="1159993725" sldId="268"/>
            <ac:spMk id="11" creationId="{0D6F1A7B-24F2-425E-B99B-E0C6404C3F2B}"/>
          </ac:spMkLst>
        </pc:spChg>
        <pc:spChg chg="mod">
          <ac:chgData name="Martin, Ralf" userId="2ddba61b-125b-4e86-8724-60e5641113c8" providerId="ADAL" clId="{9D1C3490-23DA-44ED-A13B-9805824E108C}" dt="2021-11-22T21:17:40.604" v="444" actId="20577"/>
          <ac:spMkLst>
            <pc:docMk/>
            <pc:sldMk cId="1159993725" sldId="268"/>
            <ac:spMk id="12" creationId="{D64C3B31-B1FB-46A4-A712-F0B79DB2564D}"/>
          </ac:spMkLst>
        </pc:spChg>
        <pc:spChg chg="mod">
          <ac:chgData name="Martin, Ralf" userId="2ddba61b-125b-4e86-8724-60e5641113c8" providerId="ADAL" clId="{9D1C3490-23DA-44ED-A13B-9805824E108C}" dt="2021-11-22T20:16:01.451" v="12" actId="14100"/>
          <ac:spMkLst>
            <pc:docMk/>
            <pc:sldMk cId="1159993725" sldId="268"/>
            <ac:spMk id="13" creationId="{335EF5EF-8AE8-47E2-BE84-718C0F2D64DC}"/>
          </ac:spMkLst>
        </pc:spChg>
        <pc:spChg chg="add del mod">
          <ac:chgData name="Martin, Ralf" userId="2ddba61b-125b-4e86-8724-60e5641113c8" providerId="ADAL" clId="{9D1C3490-23DA-44ED-A13B-9805824E108C}" dt="2021-11-22T20:15:44.208" v="8" actId="22"/>
          <ac:spMkLst>
            <pc:docMk/>
            <pc:sldMk cId="1159993725" sldId="268"/>
            <ac:spMk id="14" creationId="{95E25577-3CC7-443E-9AA4-05DD6D3AD195}"/>
          </ac:spMkLst>
        </pc:spChg>
        <pc:picChg chg="add del">
          <ac:chgData name="Martin, Ralf" userId="2ddba61b-125b-4e86-8724-60e5641113c8" providerId="ADAL" clId="{9D1C3490-23DA-44ED-A13B-9805824E108C}" dt="2021-11-22T20:15:47.307" v="10" actId="22"/>
          <ac:picMkLst>
            <pc:docMk/>
            <pc:sldMk cId="1159993725" sldId="268"/>
            <ac:picMk id="6" creationId="{E7ED36DB-5DD9-43FB-99FD-AF3552C4B300}"/>
          </ac:picMkLst>
        </pc:picChg>
        <pc:picChg chg="add del">
          <ac:chgData name="Martin, Ralf" userId="2ddba61b-125b-4e86-8724-60e5641113c8" providerId="ADAL" clId="{9D1C3490-23DA-44ED-A13B-9805824E108C}" dt="2021-11-22T20:15:47.892" v="11" actId="478"/>
          <ac:picMkLst>
            <pc:docMk/>
            <pc:sldMk cId="1159993725" sldId="268"/>
            <ac:picMk id="10" creationId="{25B5C9F6-E7D1-4E6E-B556-4B78B3BCAA80}"/>
          </ac:picMkLst>
        </pc:picChg>
      </pc:sldChg>
      <pc:sldChg chg="modSp mod">
        <pc:chgData name="Martin, Ralf" userId="2ddba61b-125b-4e86-8724-60e5641113c8" providerId="ADAL" clId="{9D1C3490-23DA-44ED-A13B-9805824E108C}" dt="2021-11-22T22:05:36.152" v="993" actId="1076"/>
        <pc:sldMkLst>
          <pc:docMk/>
          <pc:sldMk cId="67883987" sldId="269"/>
        </pc:sldMkLst>
        <pc:spChg chg="mod">
          <ac:chgData name="Martin, Ralf" userId="2ddba61b-125b-4e86-8724-60e5641113c8" providerId="ADAL" clId="{9D1C3490-23DA-44ED-A13B-9805824E108C}" dt="2021-11-22T22:05:33.081" v="992" actId="14100"/>
          <ac:spMkLst>
            <pc:docMk/>
            <pc:sldMk cId="67883987" sldId="269"/>
            <ac:spMk id="2" creationId="{2474B692-9227-4381-A7B9-3BB427369B6F}"/>
          </ac:spMkLst>
        </pc:spChg>
        <pc:spChg chg="mod">
          <ac:chgData name="Martin, Ralf" userId="2ddba61b-125b-4e86-8724-60e5641113c8" providerId="ADAL" clId="{9D1C3490-23DA-44ED-A13B-9805824E108C}" dt="2021-11-22T22:05:36.152" v="993" actId="1076"/>
          <ac:spMkLst>
            <pc:docMk/>
            <pc:sldMk cId="67883987" sldId="269"/>
            <ac:spMk id="3" creationId="{DBC4C7FD-7905-48D6-8FC1-CFBA23CE1179}"/>
          </ac:spMkLst>
        </pc:spChg>
      </pc:sldChg>
      <pc:sldChg chg="modSp mod">
        <pc:chgData name="Martin, Ralf" userId="2ddba61b-125b-4e86-8724-60e5641113c8" providerId="ADAL" clId="{9D1C3490-23DA-44ED-A13B-9805824E108C}" dt="2021-11-23T09:55:09.806" v="1732" actId="14100"/>
        <pc:sldMkLst>
          <pc:docMk/>
          <pc:sldMk cId="4274179857" sldId="270"/>
        </pc:sldMkLst>
        <pc:spChg chg="mod">
          <ac:chgData name="Martin, Ralf" userId="2ddba61b-125b-4e86-8724-60e5641113c8" providerId="ADAL" clId="{9D1C3490-23DA-44ED-A13B-9805824E108C}" dt="2021-11-23T09:55:09.806" v="1732" actId="14100"/>
          <ac:spMkLst>
            <pc:docMk/>
            <pc:sldMk cId="4274179857" sldId="270"/>
            <ac:spMk id="5" creationId="{1195AB6A-6B93-4A78-8910-EA91DC13B83F}"/>
          </ac:spMkLst>
        </pc:spChg>
      </pc:sldChg>
      <pc:sldChg chg="addSp modSp mod">
        <pc:chgData name="Martin, Ralf" userId="2ddba61b-125b-4e86-8724-60e5641113c8" providerId="ADAL" clId="{9D1C3490-23DA-44ED-A13B-9805824E108C}" dt="2021-11-23T08:17:25.128" v="1169"/>
        <pc:sldMkLst>
          <pc:docMk/>
          <pc:sldMk cId="2526675459" sldId="276"/>
        </pc:sldMkLst>
        <pc:spChg chg="mod">
          <ac:chgData name="Martin, Ralf" userId="2ddba61b-125b-4e86-8724-60e5641113c8" providerId="ADAL" clId="{9D1C3490-23DA-44ED-A13B-9805824E108C}" dt="2021-11-22T21:27:58.653" v="811" actId="20577"/>
          <ac:spMkLst>
            <pc:docMk/>
            <pc:sldMk cId="2526675459" sldId="276"/>
            <ac:spMk id="2" creationId="{9C7BFB83-08EA-449B-B749-0E9410F7BC2E}"/>
          </ac:spMkLst>
        </pc:spChg>
        <pc:graphicFrameChg chg="add mod modGraphic">
          <ac:chgData name="Martin, Ralf" userId="2ddba61b-125b-4e86-8724-60e5641113c8" providerId="ADAL" clId="{9D1C3490-23DA-44ED-A13B-9805824E108C}" dt="2021-11-22T21:27:04.790" v="804" actId="207"/>
          <ac:graphicFrameMkLst>
            <pc:docMk/>
            <pc:sldMk cId="2526675459" sldId="276"/>
            <ac:graphicFrameMk id="6" creationId="{D91C61C7-637D-4E53-BEF8-8C4C33C54798}"/>
          </ac:graphicFrameMkLst>
        </pc:graphicFrameChg>
        <pc:picChg chg="mod">
          <ac:chgData name="Martin, Ralf" userId="2ddba61b-125b-4e86-8724-60e5641113c8" providerId="ADAL" clId="{9D1C3490-23DA-44ED-A13B-9805824E108C}" dt="2021-11-23T08:17:25.128" v="1169"/>
          <ac:picMkLst>
            <pc:docMk/>
            <pc:sldMk cId="2526675459" sldId="276"/>
            <ac:picMk id="5" creationId="{561E6579-8BED-4E3B-BFA6-556DC4A9763C}"/>
          </ac:picMkLst>
        </pc:picChg>
      </pc:sldChg>
      <pc:sldChg chg="modSp mod modAnim">
        <pc:chgData name="Martin, Ralf" userId="2ddba61b-125b-4e86-8724-60e5641113c8" providerId="ADAL" clId="{9D1C3490-23DA-44ED-A13B-9805824E108C}" dt="2021-11-23T10:26:43.162" v="1944" actId="14100"/>
        <pc:sldMkLst>
          <pc:docMk/>
          <pc:sldMk cId="119938206" sldId="285"/>
        </pc:sldMkLst>
        <pc:spChg chg="mod">
          <ac:chgData name="Martin, Ralf" userId="2ddba61b-125b-4e86-8724-60e5641113c8" providerId="ADAL" clId="{9D1C3490-23DA-44ED-A13B-9805824E108C}" dt="2021-11-23T10:26:24.115" v="1942" actId="14100"/>
          <ac:spMkLst>
            <pc:docMk/>
            <pc:sldMk cId="119938206" sldId="285"/>
            <ac:spMk id="13" creationId="{46C5F02E-D2E2-4C68-A65D-4B755F59A4D5}"/>
          </ac:spMkLst>
        </pc:spChg>
        <pc:spChg chg="mod">
          <ac:chgData name="Martin, Ralf" userId="2ddba61b-125b-4e86-8724-60e5641113c8" providerId="ADAL" clId="{9D1C3490-23DA-44ED-A13B-9805824E108C}" dt="2021-11-23T10:26:39.493" v="1943" actId="14100"/>
          <ac:spMkLst>
            <pc:docMk/>
            <pc:sldMk cId="119938206" sldId="285"/>
            <ac:spMk id="16" creationId="{871A320A-AC53-4D02-BC8E-1134570ECFE4}"/>
          </ac:spMkLst>
        </pc:spChg>
        <pc:spChg chg="mod">
          <ac:chgData name="Martin, Ralf" userId="2ddba61b-125b-4e86-8724-60e5641113c8" providerId="ADAL" clId="{9D1C3490-23DA-44ED-A13B-9805824E108C}" dt="2021-11-23T10:26:43.162" v="1944" actId="14100"/>
          <ac:spMkLst>
            <pc:docMk/>
            <pc:sldMk cId="119938206" sldId="285"/>
            <ac:spMk id="18" creationId="{E6361E55-E230-4959-B3B7-CDED3B68223D}"/>
          </ac:spMkLst>
        </pc:spChg>
      </pc:sldChg>
      <pc:sldChg chg="del">
        <pc:chgData name="Martin, Ralf" userId="2ddba61b-125b-4e86-8724-60e5641113c8" providerId="ADAL" clId="{9D1C3490-23DA-44ED-A13B-9805824E108C}" dt="2021-11-22T21:33:27.807" v="845" actId="2696"/>
        <pc:sldMkLst>
          <pc:docMk/>
          <pc:sldMk cId="322237609" sldId="293"/>
        </pc:sldMkLst>
      </pc:sldChg>
      <pc:sldChg chg="addSp delSp modSp new mod ord setBg">
        <pc:chgData name="Martin, Ralf" userId="2ddba61b-125b-4e86-8724-60e5641113c8" providerId="ADAL" clId="{9D1C3490-23DA-44ED-A13B-9805824E108C}" dt="2021-11-22T21:07:24.768" v="181"/>
        <pc:sldMkLst>
          <pc:docMk/>
          <pc:sldMk cId="2582404638" sldId="294"/>
        </pc:sldMkLst>
        <pc:spChg chg="mod ord">
          <ac:chgData name="Martin, Ralf" userId="2ddba61b-125b-4e86-8724-60e5641113c8" providerId="ADAL" clId="{9D1C3490-23DA-44ED-A13B-9805824E108C}" dt="2021-11-22T20:32:17.937" v="93" actId="26606"/>
          <ac:spMkLst>
            <pc:docMk/>
            <pc:sldMk cId="2582404638" sldId="294"/>
            <ac:spMk id="2" creationId="{40C89832-B5A3-4405-BADE-4867D931C356}"/>
          </ac:spMkLst>
        </pc:spChg>
        <pc:spChg chg="del">
          <ac:chgData name="Martin, Ralf" userId="2ddba61b-125b-4e86-8724-60e5641113c8" providerId="ADAL" clId="{9D1C3490-23DA-44ED-A13B-9805824E108C}" dt="2021-11-22T20:26:53.147" v="15" actId="478"/>
          <ac:spMkLst>
            <pc:docMk/>
            <pc:sldMk cId="2582404638" sldId="294"/>
            <ac:spMk id="3" creationId="{DF89AD1B-A9CD-4E16-BA2C-FCA182288DC9}"/>
          </ac:spMkLst>
        </pc:spChg>
        <pc:spChg chg="add mod">
          <ac:chgData name="Martin, Ralf" userId="2ddba61b-125b-4e86-8724-60e5641113c8" providerId="ADAL" clId="{9D1C3490-23DA-44ED-A13B-9805824E108C}" dt="2021-11-22T20:35:02.223" v="179" actId="207"/>
          <ac:spMkLst>
            <pc:docMk/>
            <pc:sldMk cId="2582404638" sldId="294"/>
            <ac:spMk id="6" creationId="{5FE7881F-E844-4A48-8271-D21703B881A7}"/>
          </ac:spMkLst>
        </pc:spChg>
        <pc:spChg chg="add">
          <ac:chgData name="Martin, Ralf" userId="2ddba61b-125b-4e86-8724-60e5641113c8" providerId="ADAL" clId="{9D1C3490-23DA-44ED-A13B-9805824E108C}" dt="2021-11-22T20:32:17.937" v="93" actId="26606"/>
          <ac:spMkLst>
            <pc:docMk/>
            <pc:sldMk cId="2582404638" sldId="294"/>
            <ac:spMk id="10" creationId="{1A0980D0-C2CB-4F0C-833C-1B64835728D7}"/>
          </ac:spMkLst>
        </pc:spChg>
        <pc:spChg chg="add">
          <ac:chgData name="Martin, Ralf" userId="2ddba61b-125b-4e86-8724-60e5641113c8" providerId="ADAL" clId="{9D1C3490-23DA-44ED-A13B-9805824E108C}" dt="2021-11-22T20:32:17.937" v="93" actId="26606"/>
          <ac:spMkLst>
            <pc:docMk/>
            <pc:sldMk cId="2582404638" sldId="294"/>
            <ac:spMk id="12" creationId="{1D110A99-3F6B-4F79-9283-A5ECB501618F}"/>
          </ac:spMkLst>
        </pc:spChg>
        <pc:spChg chg="add">
          <ac:chgData name="Martin, Ralf" userId="2ddba61b-125b-4e86-8724-60e5641113c8" providerId="ADAL" clId="{9D1C3490-23DA-44ED-A13B-9805824E108C}" dt="2021-11-22T20:32:17.937" v="93" actId="26606"/>
          <ac:spMkLst>
            <pc:docMk/>
            <pc:sldMk cId="2582404638" sldId="294"/>
            <ac:spMk id="14" creationId="{316287B8-D771-4102-A547-95F1D48467E5}"/>
          </ac:spMkLst>
        </pc:spChg>
        <pc:spChg chg="add">
          <ac:chgData name="Martin, Ralf" userId="2ddba61b-125b-4e86-8724-60e5641113c8" providerId="ADAL" clId="{9D1C3490-23DA-44ED-A13B-9805824E108C}" dt="2021-11-22T20:32:17.937" v="93" actId="26606"/>
          <ac:spMkLst>
            <pc:docMk/>
            <pc:sldMk cId="2582404638" sldId="294"/>
            <ac:spMk id="16" creationId="{02B3F3D7-F61A-47E5-9E6D-4718104A5638}"/>
          </ac:spMkLst>
        </pc:spChg>
        <pc:picChg chg="add mod">
          <ac:chgData name="Martin, Ralf" userId="2ddba61b-125b-4e86-8724-60e5641113c8" providerId="ADAL" clId="{9D1C3490-23DA-44ED-A13B-9805824E108C}" dt="2021-11-22T20:32:17.937" v="93" actId="26606"/>
          <ac:picMkLst>
            <pc:docMk/>
            <pc:sldMk cId="2582404638" sldId="294"/>
            <ac:picMk id="5" creationId="{7A26AAC7-7B74-498A-AB88-8EBCCF624A8F}"/>
          </ac:picMkLst>
        </pc:picChg>
      </pc:sldChg>
      <pc:sldChg chg="addSp delSp modSp add mod">
        <pc:chgData name="Martin, Ralf" userId="2ddba61b-125b-4e86-8724-60e5641113c8" providerId="ADAL" clId="{9D1C3490-23DA-44ED-A13B-9805824E108C}" dt="2021-11-22T21:32:52.145" v="844" actId="20577"/>
        <pc:sldMkLst>
          <pc:docMk/>
          <pc:sldMk cId="3628275610" sldId="295"/>
        </pc:sldMkLst>
        <pc:spChg chg="mod">
          <ac:chgData name="Martin, Ralf" userId="2ddba61b-125b-4e86-8724-60e5641113c8" providerId="ADAL" clId="{9D1C3490-23DA-44ED-A13B-9805824E108C}" dt="2021-11-22T21:32:52.145" v="844" actId="20577"/>
          <ac:spMkLst>
            <pc:docMk/>
            <pc:sldMk cId="3628275610" sldId="295"/>
            <ac:spMk id="2" creationId="{40C89832-B5A3-4405-BADE-4867D931C356}"/>
          </ac:spMkLst>
        </pc:spChg>
        <pc:spChg chg="mod">
          <ac:chgData name="Martin, Ralf" userId="2ddba61b-125b-4e86-8724-60e5641113c8" providerId="ADAL" clId="{9D1C3490-23DA-44ED-A13B-9805824E108C}" dt="2021-11-22T21:32:31.402" v="817" actId="20577"/>
          <ac:spMkLst>
            <pc:docMk/>
            <pc:sldMk cId="3628275610" sldId="295"/>
            <ac:spMk id="6" creationId="{5FE7881F-E844-4A48-8271-D21703B881A7}"/>
          </ac:spMkLst>
        </pc:spChg>
        <pc:spChg chg="del">
          <ac:chgData name="Martin, Ralf" userId="2ddba61b-125b-4e86-8724-60e5641113c8" providerId="ADAL" clId="{9D1C3490-23DA-44ED-A13B-9805824E108C}" dt="2021-11-22T21:32:13.932" v="814" actId="26606"/>
          <ac:spMkLst>
            <pc:docMk/>
            <pc:sldMk cId="3628275610" sldId="295"/>
            <ac:spMk id="10" creationId="{1A0980D0-C2CB-4F0C-833C-1B64835728D7}"/>
          </ac:spMkLst>
        </pc:spChg>
        <pc:spChg chg="del">
          <ac:chgData name="Martin, Ralf" userId="2ddba61b-125b-4e86-8724-60e5641113c8" providerId="ADAL" clId="{9D1C3490-23DA-44ED-A13B-9805824E108C}" dt="2021-11-22T21:32:13.932" v="814" actId="26606"/>
          <ac:spMkLst>
            <pc:docMk/>
            <pc:sldMk cId="3628275610" sldId="295"/>
            <ac:spMk id="12" creationId="{1D110A99-3F6B-4F79-9283-A5ECB501618F}"/>
          </ac:spMkLst>
        </pc:spChg>
        <pc:spChg chg="del">
          <ac:chgData name="Martin, Ralf" userId="2ddba61b-125b-4e86-8724-60e5641113c8" providerId="ADAL" clId="{9D1C3490-23DA-44ED-A13B-9805824E108C}" dt="2021-11-22T21:32:13.932" v="814" actId="26606"/>
          <ac:spMkLst>
            <pc:docMk/>
            <pc:sldMk cId="3628275610" sldId="295"/>
            <ac:spMk id="14" creationId="{316287B8-D771-4102-A547-95F1D48467E5}"/>
          </ac:spMkLst>
        </pc:spChg>
        <pc:spChg chg="del">
          <ac:chgData name="Martin, Ralf" userId="2ddba61b-125b-4e86-8724-60e5641113c8" providerId="ADAL" clId="{9D1C3490-23DA-44ED-A13B-9805824E108C}" dt="2021-11-22T21:32:13.932" v="814" actId="26606"/>
          <ac:spMkLst>
            <pc:docMk/>
            <pc:sldMk cId="3628275610" sldId="295"/>
            <ac:spMk id="16" creationId="{02B3F3D7-F61A-47E5-9E6D-4718104A5638}"/>
          </ac:spMkLst>
        </pc:spChg>
        <pc:spChg chg="add">
          <ac:chgData name="Martin, Ralf" userId="2ddba61b-125b-4e86-8724-60e5641113c8" providerId="ADAL" clId="{9D1C3490-23DA-44ED-A13B-9805824E108C}" dt="2021-11-22T21:32:13.932" v="814" actId="26606"/>
          <ac:spMkLst>
            <pc:docMk/>
            <pc:sldMk cId="3628275610" sldId="295"/>
            <ac:spMk id="21" creationId="{DF955142-ED30-45FF-AC79-EA514B9BDAE1}"/>
          </ac:spMkLst>
        </pc:spChg>
        <pc:spChg chg="add">
          <ac:chgData name="Martin, Ralf" userId="2ddba61b-125b-4e86-8724-60e5641113c8" providerId="ADAL" clId="{9D1C3490-23DA-44ED-A13B-9805824E108C}" dt="2021-11-22T21:32:13.932" v="814" actId="26606"/>
          <ac:spMkLst>
            <pc:docMk/>
            <pc:sldMk cId="3628275610" sldId="295"/>
            <ac:spMk id="23" creationId="{ED44D9DE-6A7C-4B79-9784-D35FBEB11B99}"/>
          </ac:spMkLst>
        </pc:spChg>
        <pc:spChg chg="add">
          <ac:chgData name="Martin, Ralf" userId="2ddba61b-125b-4e86-8724-60e5641113c8" providerId="ADAL" clId="{9D1C3490-23DA-44ED-A13B-9805824E108C}" dt="2021-11-22T21:32:13.932" v="814" actId="26606"/>
          <ac:spMkLst>
            <pc:docMk/>
            <pc:sldMk cId="3628275610" sldId="295"/>
            <ac:spMk id="25" creationId="{04BA3935-5258-425A-B52A-BBF28BCE0E0F}"/>
          </ac:spMkLst>
        </pc:spChg>
        <pc:spChg chg="add">
          <ac:chgData name="Martin, Ralf" userId="2ddba61b-125b-4e86-8724-60e5641113c8" providerId="ADAL" clId="{9D1C3490-23DA-44ED-A13B-9805824E108C}" dt="2021-11-22T21:32:13.932" v="814" actId="26606"/>
          <ac:spMkLst>
            <pc:docMk/>
            <pc:sldMk cId="3628275610" sldId="295"/>
            <ac:spMk id="27" creationId="{51627A44-C022-4773-A393-E948FE3F4273}"/>
          </ac:spMkLst>
        </pc:spChg>
        <pc:picChg chg="add mod ord">
          <ac:chgData name="Martin, Ralf" userId="2ddba61b-125b-4e86-8724-60e5641113c8" providerId="ADAL" clId="{9D1C3490-23DA-44ED-A13B-9805824E108C}" dt="2021-11-22T21:32:13.932" v="814" actId="26606"/>
          <ac:picMkLst>
            <pc:docMk/>
            <pc:sldMk cId="3628275610" sldId="295"/>
            <ac:picMk id="4" creationId="{88B9E5B5-E095-4C00-950F-FF026A83816A}"/>
          </ac:picMkLst>
        </pc:picChg>
        <pc:picChg chg="del">
          <ac:chgData name="Martin, Ralf" userId="2ddba61b-125b-4e86-8724-60e5641113c8" providerId="ADAL" clId="{9D1C3490-23DA-44ED-A13B-9805824E108C}" dt="2021-11-22T21:08:36.543" v="183" actId="478"/>
          <ac:picMkLst>
            <pc:docMk/>
            <pc:sldMk cId="3628275610" sldId="295"/>
            <ac:picMk id="5" creationId="{7A26AAC7-7B74-498A-AB88-8EBCCF624A8F}"/>
          </ac:picMkLst>
        </pc:picChg>
      </pc:sldChg>
      <pc:sldChg chg="addSp delSp modSp new mod">
        <pc:chgData name="Martin, Ralf" userId="2ddba61b-125b-4e86-8724-60e5641113c8" providerId="ADAL" clId="{9D1C3490-23DA-44ED-A13B-9805824E108C}" dt="2021-11-22T21:22:40.409" v="799" actId="403"/>
        <pc:sldMkLst>
          <pc:docMk/>
          <pc:sldMk cId="374853079" sldId="296"/>
        </pc:sldMkLst>
        <pc:spChg chg="mod">
          <ac:chgData name="Martin, Ralf" userId="2ddba61b-125b-4e86-8724-60e5641113c8" providerId="ADAL" clId="{9D1C3490-23DA-44ED-A13B-9805824E108C}" dt="2021-11-22T21:09:04.111" v="236" actId="20577"/>
          <ac:spMkLst>
            <pc:docMk/>
            <pc:sldMk cId="374853079" sldId="296"/>
            <ac:spMk id="2" creationId="{B7F51A09-4896-4C48-9A4F-D4643703CBF1}"/>
          </ac:spMkLst>
        </pc:spChg>
        <pc:spChg chg="del">
          <ac:chgData name="Martin, Ralf" userId="2ddba61b-125b-4e86-8724-60e5641113c8" providerId="ADAL" clId="{9D1C3490-23DA-44ED-A13B-9805824E108C}" dt="2021-11-22T21:09:07.760" v="237" actId="478"/>
          <ac:spMkLst>
            <pc:docMk/>
            <pc:sldMk cId="374853079" sldId="296"/>
            <ac:spMk id="3" creationId="{E84481AE-88B4-48C6-8867-305C8DF91652}"/>
          </ac:spMkLst>
        </pc:spChg>
        <pc:spChg chg="add mod">
          <ac:chgData name="Martin, Ralf" userId="2ddba61b-125b-4e86-8724-60e5641113c8" providerId="ADAL" clId="{9D1C3490-23DA-44ED-A13B-9805824E108C}" dt="2021-11-22T21:16:51.440" v="412" actId="20577"/>
          <ac:spMkLst>
            <pc:docMk/>
            <pc:sldMk cId="374853079" sldId="296"/>
            <ac:spMk id="4" creationId="{63272484-F1D3-4421-8497-D45E0AB98C35}"/>
          </ac:spMkLst>
        </pc:spChg>
        <pc:spChg chg="add mod">
          <ac:chgData name="Martin, Ralf" userId="2ddba61b-125b-4e86-8724-60e5641113c8" providerId="ADAL" clId="{9D1C3490-23DA-44ED-A13B-9805824E108C}" dt="2021-11-22T21:11:17.030" v="257" actId="1076"/>
          <ac:spMkLst>
            <pc:docMk/>
            <pc:sldMk cId="374853079" sldId="296"/>
            <ac:spMk id="5" creationId="{B9439049-DFE3-4B2F-829F-130DE4501378}"/>
          </ac:spMkLst>
        </pc:spChg>
        <pc:spChg chg="add mod">
          <ac:chgData name="Martin, Ralf" userId="2ddba61b-125b-4e86-8724-60e5641113c8" providerId="ADAL" clId="{9D1C3490-23DA-44ED-A13B-9805824E108C}" dt="2021-11-22T21:12:17.510" v="264" actId="14100"/>
          <ac:spMkLst>
            <pc:docMk/>
            <pc:sldMk cId="374853079" sldId="296"/>
            <ac:spMk id="6" creationId="{5E796C58-9405-41FD-BCB2-39A472C9F41A}"/>
          </ac:spMkLst>
        </pc:spChg>
        <pc:spChg chg="add mod">
          <ac:chgData name="Martin, Ralf" userId="2ddba61b-125b-4e86-8724-60e5641113c8" providerId="ADAL" clId="{9D1C3490-23DA-44ED-A13B-9805824E108C}" dt="2021-11-22T21:22:22.842" v="794" actId="14100"/>
          <ac:spMkLst>
            <pc:docMk/>
            <pc:sldMk cId="374853079" sldId="296"/>
            <ac:spMk id="7" creationId="{2E4E1A6A-2602-4323-9454-884CE6CC44DE}"/>
          </ac:spMkLst>
        </pc:spChg>
        <pc:spChg chg="add mod">
          <ac:chgData name="Martin, Ralf" userId="2ddba61b-125b-4e86-8724-60e5641113c8" providerId="ADAL" clId="{9D1C3490-23DA-44ED-A13B-9805824E108C}" dt="2021-11-22T21:22:40.409" v="799" actId="403"/>
          <ac:spMkLst>
            <pc:docMk/>
            <pc:sldMk cId="374853079" sldId="296"/>
            <ac:spMk id="8" creationId="{E3C7CF01-474C-4AFB-A3D4-DE2848305F9D}"/>
          </ac:spMkLst>
        </pc:spChg>
        <pc:spChg chg="add del">
          <ac:chgData name="Martin, Ralf" userId="2ddba61b-125b-4e86-8724-60e5641113c8" providerId="ADAL" clId="{9D1C3490-23DA-44ED-A13B-9805824E108C}" dt="2021-11-22T21:19:52.744" v="584" actId="478"/>
          <ac:spMkLst>
            <pc:docMk/>
            <pc:sldMk cId="374853079" sldId="296"/>
            <ac:spMk id="9" creationId="{D07A4934-BD2C-41C4-9085-C9888983CF35}"/>
          </ac:spMkLst>
        </pc:spChg>
      </pc:sldChg>
      <pc:sldChg chg="addSp delSp modSp add mod modAnim">
        <pc:chgData name="Martin, Ralf" userId="2ddba61b-125b-4e86-8724-60e5641113c8" providerId="ADAL" clId="{9D1C3490-23DA-44ED-A13B-9805824E108C}" dt="2021-11-24T15:04:03.260" v="1956" actId="20577"/>
        <pc:sldMkLst>
          <pc:docMk/>
          <pc:sldMk cId="1365006859" sldId="297"/>
        </pc:sldMkLst>
        <pc:spChg chg="mod">
          <ac:chgData name="Martin, Ralf" userId="2ddba61b-125b-4e86-8724-60e5641113c8" providerId="ADAL" clId="{9D1C3490-23DA-44ED-A13B-9805824E108C}" dt="2021-11-23T09:46:10.954" v="1584" actId="20577"/>
          <ac:spMkLst>
            <pc:docMk/>
            <pc:sldMk cId="1365006859" sldId="297"/>
            <ac:spMk id="2" creationId="{9C7BFB83-08EA-449B-B749-0E9410F7BC2E}"/>
          </ac:spMkLst>
        </pc:spChg>
        <pc:spChg chg="add mod">
          <ac:chgData name="Martin, Ralf" userId="2ddba61b-125b-4e86-8724-60e5641113c8" providerId="ADAL" clId="{9D1C3490-23DA-44ED-A13B-9805824E108C}" dt="2021-11-24T15:04:03.260" v="1956" actId="20577"/>
          <ac:spMkLst>
            <pc:docMk/>
            <pc:sldMk cId="1365006859" sldId="297"/>
            <ac:spMk id="3" creationId="{ED9BD558-41AD-4381-959B-3D0D741DAA07}"/>
          </ac:spMkLst>
        </pc:spChg>
        <pc:graphicFrameChg chg="del">
          <ac:chgData name="Martin, Ralf" userId="2ddba61b-125b-4e86-8724-60e5641113c8" providerId="ADAL" clId="{9D1C3490-23DA-44ED-A13B-9805824E108C}" dt="2021-11-23T08:13:27.261" v="998" actId="478"/>
          <ac:graphicFrameMkLst>
            <pc:docMk/>
            <pc:sldMk cId="1365006859" sldId="297"/>
            <ac:graphicFrameMk id="6" creationId="{D91C61C7-637D-4E53-BEF8-8C4C33C54798}"/>
          </ac:graphicFrameMkLst>
        </pc:graphicFrameChg>
        <pc:picChg chg="mod">
          <ac:chgData name="Martin, Ralf" userId="2ddba61b-125b-4e86-8724-60e5641113c8" providerId="ADAL" clId="{9D1C3490-23DA-44ED-A13B-9805824E108C}" dt="2021-11-23T10:06:18.285" v="1855" actId="14100"/>
          <ac:picMkLst>
            <pc:docMk/>
            <pc:sldMk cId="1365006859" sldId="297"/>
            <ac:picMk id="5" creationId="{561E6579-8BED-4E3B-BFA6-556DC4A9763C}"/>
          </ac:picMkLst>
        </pc:picChg>
      </pc:sldChg>
      <pc:sldChg chg="modSp mod">
        <pc:chgData name="Martin, Ralf" userId="2ddba61b-125b-4e86-8724-60e5641113c8" providerId="ADAL" clId="{9D1C3490-23DA-44ED-A13B-9805824E108C}" dt="2021-11-24T15:22:28.723" v="1957" actId="1076"/>
        <pc:sldMkLst>
          <pc:docMk/>
          <pc:sldMk cId="2272756871" sldId="298"/>
        </pc:sldMkLst>
        <pc:spChg chg="mod">
          <ac:chgData name="Martin, Ralf" userId="2ddba61b-125b-4e86-8724-60e5641113c8" providerId="ADAL" clId="{9D1C3490-23DA-44ED-A13B-9805824E108C}" dt="2021-11-24T15:22:28.723" v="1957" actId="1076"/>
          <ac:spMkLst>
            <pc:docMk/>
            <pc:sldMk cId="2272756871" sldId="298"/>
            <ac:spMk id="2" creationId="{2195C47B-5533-480D-BCED-3BC4E5E040AE}"/>
          </ac:spMkLst>
        </pc:spChg>
      </pc:sldChg>
    </pc:docChg>
  </pc:docChgLst>
  <pc:docChgLst>
    <pc:chgData name="Martin, Ralf" userId="S::rmartin@ic.ac.uk::2ddba61b-125b-4e86-8724-60e5641113c8" providerId="AD" clId="Web-{415E7489-47FC-A246-11F9-00DB458974B2}"/>
    <pc:docChg chg="modSld">
      <pc:chgData name="Martin, Ralf" userId="S::rmartin@ic.ac.uk::2ddba61b-125b-4e86-8724-60e5641113c8" providerId="AD" clId="Web-{415E7489-47FC-A246-11F9-00DB458974B2}" dt="2021-11-23T11:24:24.465" v="1" actId="20577"/>
      <pc:docMkLst>
        <pc:docMk/>
      </pc:docMkLst>
      <pc:sldChg chg="modSp">
        <pc:chgData name="Martin, Ralf" userId="S::rmartin@ic.ac.uk::2ddba61b-125b-4e86-8724-60e5641113c8" providerId="AD" clId="Web-{415E7489-47FC-A246-11F9-00DB458974B2}" dt="2021-11-23T11:24:24.465" v="1" actId="20577"/>
        <pc:sldMkLst>
          <pc:docMk/>
          <pc:sldMk cId="4274179857" sldId="270"/>
        </pc:sldMkLst>
        <pc:spChg chg="mod">
          <ac:chgData name="Martin, Ralf" userId="S::rmartin@ic.ac.uk::2ddba61b-125b-4e86-8724-60e5641113c8" providerId="AD" clId="Web-{415E7489-47FC-A246-11F9-00DB458974B2}" dt="2021-11-23T11:24:24.465" v="1" actId="20577"/>
          <ac:spMkLst>
            <pc:docMk/>
            <pc:sldMk cId="4274179857" sldId="270"/>
            <ac:spMk id="2" creationId="{BB8D9A06-E56D-4330-BD8E-91CAEB058AD3}"/>
          </ac:spMkLst>
        </pc:spChg>
      </pc:sldChg>
    </pc:docChg>
  </pc:docChgLst>
  <pc:docChgLst>
    <pc:chgData name="Martin, Ralf" userId="2ddba61b-125b-4e86-8724-60e5641113c8" providerId="ADAL" clId="{A593DA49-9BDD-4010-8534-26FE8F50A52E}"/>
    <pc:docChg chg="undo custSel addSld modSld sldOrd">
      <pc:chgData name="Martin, Ralf" userId="2ddba61b-125b-4e86-8724-60e5641113c8" providerId="ADAL" clId="{A593DA49-9BDD-4010-8534-26FE8F50A52E}" dt="2021-11-23T17:33:47.117" v="2157" actId="14100"/>
      <pc:docMkLst>
        <pc:docMk/>
      </pc:docMkLst>
      <pc:sldChg chg="addSp delSp modSp mod">
        <pc:chgData name="Martin, Ralf" userId="2ddba61b-125b-4e86-8724-60e5641113c8" providerId="ADAL" clId="{A593DA49-9BDD-4010-8534-26FE8F50A52E}" dt="2021-11-23T17:29:16.143" v="1848" actId="14100"/>
        <pc:sldMkLst>
          <pc:docMk/>
          <pc:sldMk cId="827573091" sldId="267"/>
        </pc:sldMkLst>
        <pc:spChg chg="mod">
          <ac:chgData name="Martin, Ralf" userId="2ddba61b-125b-4e86-8724-60e5641113c8" providerId="ADAL" clId="{A593DA49-9BDD-4010-8534-26FE8F50A52E}" dt="2021-11-23T17:17:44.547" v="1494"/>
          <ac:spMkLst>
            <pc:docMk/>
            <pc:sldMk cId="827573091" sldId="267"/>
            <ac:spMk id="3" creationId="{1EA3E709-F73D-43E4-A37D-78CE7E933C78}"/>
          </ac:spMkLst>
        </pc:spChg>
        <pc:spChg chg="add mod">
          <ac:chgData name="Martin, Ralf" userId="2ddba61b-125b-4e86-8724-60e5641113c8" providerId="ADAL" clId="{A593DA49-9BDD-4010-8534-26FE8F50A52E}" dt="2021-11-23T17:18:53.804" v="1505" actId="20577"/>
          <ac:spMkLst>
            <pc:docMk/>
            <pc:sldMk cId="827573091" sldId="267"/>
            <ac:spMk id="4" creationId="{037541EF-3006-46FB-A4DE-771AE15A3091}"/>
          </ac:spMkLst>
        </pc:spChg>
        <pc:spChg chg="add del">
          <ac:chgData name="Martin, Ralf" userId="2ddba61b-125b-4e86-8724-60e5641113c8" providerId="ADAL" clId="{A593DA49-9BDD-4010-8534-26FE8F50A52E}" dt="2021-11-23T16:39:19.022" v="1482"/>
          <ac:spMkLst>
            <pc:docMk/>
            <pc:sldMk cId="827573091" sldId="267"/>
            <ac:spMk id="5" creationId="{20809321-1A5A-4EE8-AAAB-3EECBFFC75AC}"/>
          </ac:spMkLst>
        </pc:spChg>
        <pc:spChg chg="add mod">
          <ac:chgData name="Martin, Ralf" userId="2ddba61b-125b-4e86-8724-60e5641113c8" providerId="ADAL" clId="{A593DA49-9BDD-4010-8534-26FE8F50A52E}" dt="2021-11-23T17:18:18.600" v="1499" actId="6549"/>
          <ac:spMkLst>
            <pc:docMk/>
            <pc:sldMk cId="827573091" sldId="267"/>
            <ac:spMk id="10" creationId="{59F9F618-4F0F-4732-A608-9554B93C2436}"/>
          </ac:spMkLst>
        </pc:spChg>
        <pc:spChg chg="add mod">
          <ac:chgData name="Martin, Ralf" userId="2ddba61b-125b-4e86-8724-60e5641113c8" providerId="ADAL" clId="{A593DA49-9BDD-4010-8534-26FE8F50A52E}" dt="2021-11-23T17:29:16.143" v="1848" actId="14100"/>
          <ac:spMkLst>
            <pc:docMk/>
            <pc:sldMk cId="827573091" sldId="267"/>
            <ac:spMk id="11" creationId="{5048508D-2598-4C85-B7DB-AE6C08381441}"/>
          </ac:spMkLst>
        </pc:spChg>
        <pc:picChg chg="add del mod">
          <ac:chgData name="Martin, Ralf" userId="2ddba61b-125b-4e86-8724-60e5641113c8" providerId="ADAL" clId="{A593DA49-9BDD-4010-8534-26FE8F50A52E}" dt="2021-11-23T17:16:12.080" v="1490" actId="478"/>
          <ac:picMkLst>
            <pc:docMk/>
            <pc:sldMk cId="827573091" sldId="267"/>
            <ac:picMk id="6" creationId="{F5CABC52-B83B-42B8-8F36-AF4ECE29FE39}"/>
          </ac:picMkLst>
        </pc:picChg>
        <pc:picChg chg="add mod">
          <ac:chgData name="Martin, Ralf" userId="2ddba61b-125b-4e86-8724-60e5641113c8" providerId="ADAL" clId="{A593DA49-9BDD-4010-8534-26FE8F50A52E}" dt="2021-11-23T17:20:51.363" v="1574" actId="1076"/>
          <ac:picMkLst>
            <pc:docMk/>
            <pc:sldMk cId="827573091" sldId="267"/>
            <ac:picMk id="8" creationId="{8DA912DF-D9C6-449F-AA88-76150A22AE80}"/>
          </ac:picMkLst>
        </pc:picChg>
      </pc:sldChg>
      <pc:sldChg chg="addSp delSp modSp mod">
        <pc:chgData name="Martin, Ralf" userId="2ddba61b-125b-4e86-8724-60e5641113c8" providerId="ADAL" clId="{A593DA49-9BDD-4010-8534-26FE8F50A52E}" dt="2021-11-22T18:44:52.009" v="1077" actId="1076"/>
        <pc:sldMkLst>
          <pc:docMk/>
          <pc:sldMk cId="1159993725" sldId="268"/>
        </pc:sldMkLst>
        <pc:spChg chg="mod">
          <ac:chgData name="Martin, Ralf" userId="2ddba61b-125b-4e86-8724-60e5641113c8" providerId="ADAL" clId="{A593DA49-9BDD-4010-8534-26FE8F50A52E}" dt="2021-11-22T18:17:14.851" v="569" actId="20577"/>
          <ac:spMkLst>
            <pc:docMk/>
            <pc:sldMk cId="1159993725" sldId="268"/>
            <ac:spMk id="2" creationId="{86568697-40D2-4E41-9D6D-2EFA8389B3AC}"/>
          </ac:spMkLst>
        </pc:spChg>
        <pc:spChg chg="del mod">
          <ac:chgData name="Martin, Ralf" userId="2ddba61b-125b-4e86-8724-60e5641113c8" providerId="ADAL" clId="{A593DA49-9BDD-4010-8534-26FE8F50A52E}" dt="2021-11-22T18:24:40.530" v="575" actId="478"/>
          <ac:spMkLst>
            <pc:docMk/>
            <pc:sldMk cId="1159993725" sldId="268"/>
            <ac:spMk id="3" creationId="{CCCB756D-EF57-4880-875A-75CA6B531F5D}"/>
          </ac:spMkLst>
        </pc:spChg>
        <pc:spChg chg="add mod">
          <ac:chgData name="Martin, Ralf" userId="2ddba61b-125b-4e86-8724-60e5641113c8" providerId="ADAL" clId="{A593DA49-9BDD-4010-8534-26FE8F50A52E}" dt="2021-11-22T18:40:51.605" v="760" actId="1076"/>
          <ac:spMkLst>
            <pc:docMk/>
            <pc:sldMk cId="1159993725" sldId="268"/>
            <ac:spMk id="4" creationId="{1F6A6E52-512A-4F37-A103-69671D91E063}"/>
          </ac:spMkLst>
        </pc:spChg>
        <pc:spChg chg="add del">
          <ac:chgData name="Martin, Ralf" userId="2ddba61b-125b-4e86-8724-60e5641113c8" providerId="ADAL" clId="{A593DA49-9BDD-4010-8534-26FE8F50A52E}" dt="2021-11-22T18:24:54.569" v="577" actId="22"/>
          <ac:spMkLst>
            <pc:docMk/>
            <pc:sldMk cId="1159993725" sldId="268"/>
            <ac:spMk id="6" creationId="{0A184BC5-C954-4C77-BE21-6E86EE8ED9D4}"/>
          </ac:spMkLst>
        </pc:spChg>
        <pc:spChg chg="add del mod">
          <ac:chgData name="Martin, Ralf" userId="2ddba61b-125b-4e86-8724-60e5641113c8" providerId="ADAL" clId="{A593DA49-9BDD-4010-8534-26FE8F50A52E}" dt="2021-11-22T18:25:14.896" v="591" actId="478"/>
          <ac:spMkLst>
            <pc:docMk/>
            <pc:sldMk cId="1159993725" sldId="268"/>
            <ac:spMk id="8" creationId="{8BDF6C21-6029-4078-B995-94D23780B17C}"/>
          </ac:spMkLst>
        </pc:spChg>
        <pc:spChg chg="add mod">
          <ac:chgData name="Martin, Ralf" userId="2ddba61b-125b-4e86-8724-60e5641113c8" providerId="ADAL" clId="{A593DA49-9BDD-4010-8534-26FE8F50A52E}" dt="2021-11-22T18:42:20.694" v="903" actId="1076"/>
          <ac:spMkLst>
            <pc:docMk/>
            <pc:sldMk cId="1159993725" sldId="268"/>
            <ac:spMk id="11" creationId="{0D6F1A7B-24F2-425E-B99B-E0C6404C3F2B}"/>
          </ac:spMkLst>
        </pc:spChg>
        <pc:spChg chg="add mod">
          <ac:chgData name="Martin, Ralf" userId="2ddba61b-125b-4e86-8724-60e5641113c8" providerId="ADAL" clId="{A593DA49-9BDD-4010-8534-26FE8F50A52E}" dt="2021-11-22T18:44:52.009" v="1077" actId="1076"/>
          <ac:spMkLst>
            <pc:docMk/>
            <pc:sldMk cId="1159993725" sldId="268"/>
            <ac:spMk id="12" creationId="{D64C3B31-B1FB-46A4-A712-F0B79DB2564D}"/>
          </ac:spMkLst>
        </pc:spChg>
        <pc:spChg chg="add mod">
          <ac:chgData name="Martin, Ralf" userId="2ddba61b-125b-4e86-8724-60e5641113c8" providerId="ADAL" clId="{A593DA49-9BDD-4010-8534-26FE8F50A52E}" dt="2021-11-22T18:44:46.099" v="1076" actId="20577"/>
          <ac:spMkLst>
            <pc:docMk/>
            <pc:sldMk cId="1159993725" sldId="268"/>
            <ac:spMk id="13" creationId="{335EF5EF-8AE8-47E2-BE84-718C0F2D64DC}"/>
          </ac:spMkLst>
        </pc:spChg>
        <pc:picChg chg="add mod ord">
          <ac:chgData name="Martin, Ralf" userId="2ddba61b-125b-4e86-8724-60e5641113c8" providerId="ADAL" clId="{A593DA49-9BDD-4010-8534-26FE8F50A52E}" dt="2021-11-22T18:42:37.469" v="906" actId="167"/>
          <ac:picMkLst>
            <pc:docMk/>
            <pc:sldMk cId="1159993725" sldId="268"/>
            <ac:picMk id="10" creationId="{25B5C9F6-E7D1-4E6E-B556-4B78B3BCAA80}"/>
          </ac:picMkLst>
        </pc:picChg>
      </pc:sldChg>
      <pc:sldChg chg="modSp mod ord">
        <pc:chgData name="Martin, Ralf" userId="2ddba61b-125b-4e86-8724-60e5641113c8" providerId="ADAL" clId="{A593DA49-9BDD-4010-8534-26FE8F50A52E}" dt="2021-11-22T18:45:21.425" v="1079"/>
        <pc:sldMkLst>
          <pc:docMk/>
          <pc:sldMk cId="2526675459" sldId="276"/>
        </pc:sldMkLst>
        <pc:spChg chg="mod">
          <ac:chgData name="Martin, Ralf" userId="2ddba61b-125b-4e86-8724-60e5641113c8" providerId="ADAL" clId="{A593DA49-9BDD-4010-8534-26FE8F50A52E}" dt="2021-11-22T18:33:23.534" v="755" actId="6549"/>
          <ac:spMkLst>
            <pc:docMk/>
            <pc:sldMk cId="2526675459" sldId="276"/>
            <ac:spMk id="2" creationId="{9C7BFB83-08EA-449B-B749-0E9410F7BC2E}"/>
          </ac:spMkLst>
        </pc:spChg>
        <pc:picChg chg="mod">
          <ac:chgData name="Martin, Ralf" userId="2ddba61b-125b-4e86-8724-60e5641113c8" providerId="ADAL" clId="{A593DA49-9BDD-4010-8534-26FE8F50A52E}" dt="2021-11-22T18:33:08.650" v="749" actId="1076"/>
          <ac:picMkLst>
            <pc:docMk/>
            <pc:sldMk cId="2526675459" sldId="276"/>
            <ac:picMk id="5" creationId="{561E6579-8BED-4E3B-BFA6-556DC4A9763C}"/>
          </ac:picMkLst>
        </pc:picChg>
      </pc:sldChg>
      <pc:sldChg chg="modSp mod">
        <pc:chgData name="Martin, Ralf" userId="2ddba61b-125b-4e86-8724-60e5641113c8" providerId="ADAL" clId="{A593DA49-9BDD-4010-8534-26FE8F50A52E}" dt="2021-11-22T18:30:15.895" v="748" actId="14100"/>
        <pc:sldMkLst>
          <pc:docMk/>
          <pc:sldMk cId="1318869354" sldId="288"/>
        </pc:sldMkLst>
        <pc:spChg chg="mod">
          <ac:chgData name="Martin, Ralf" userId="2ddba61b-125b-4e86-8724-60e5641113c8" providerId="ADAL" clId="{A593DA49-9BDD-4010-8534-26FE8F50A52E}" dt="2021-11-22T18:30:15.895" v="748" actId="14100"/>
          <ac:spMkLst>
            <pc:docMk/>
            <pc:sldMk cId="1318869354" sldId="288"/>
            <ac:spMk id="12" creationId="{EE0BE93E-659D-4BF7-BB9B-496347592123}"/>
          </ac:spMkLst>
        </pc:spChg>
      </pc:sldChg>
      <pc:sldChg chg="modSp mod">
        <pc:chgData name="Martin, Ralf" userId="2ddba61b-125b-4e86-8724-60e5641113c8" providerId="ADAL" clId="{A593DA49-9BDD-4010-8534-26FE8F50A52E}" dt="2021-11-22T12:35:14.057" v="12" actId="207"/>
        <pc:sldMkLst>
          <pc:docMk/>
          <pc:sldMk cId="2916342679" sldId="291"/>
        </pc:sldMkLst>
        <pc:spChg chg="mod">
          <ac:chgData name="Martin, Ralf" userId="2ddba61b-125b-4e86-8724-60e5641113c8" providerId="ADAL" clId="{A593DA49-9BDD-4010-8534-26FE8F50A52E}" dt="2021-11-22T12:35:14.057" v="12" actId="207"/>
          <ac:spMkLst>
            <pc:docMk/>
            <pc:sldMk cId="2916342679" sldId="291"/>
            <ac:spMk id="6" creationId="{4E0F5384-F22D-4A8D-A690-AB901CE8D221}"/>
          </ac:spMkLst>
        </pc:spChg>
      </pc:sldChg>
      <pc:sldChg chg="addSp delSp modSp new mod modAnim">
        <pc:chgData name="Martin, Ralf" userId="2ddba61b-125b-4e86-8724-60e5641113c8" providerId="ADAL" clId="{A593DA49-9BDD-4010-8534-26FE8F50A52E}" dt="2021-11-22T18:28:58.505" v="744" actId="20577"/>
        <pc:sldMkLst>
          <pc:docMk/>
          <pc:sldMk cId="1606185121" sldId="292"/>
        </pc:sldMkLst>
        <pc:spChg chg="mod">
          <ac:chgData name="Martin, Ralf" userId="2ddba61b-125b-4e86-8724-60e5641113c8" providerId="ADAL" clId="{A593DA49-9BDD-4010-8534-26FE8F50A52E}" dt="2021-11-22T16:59:45.879" v="559" actId="1076"/>
          <ac:spMkLst>
            <pc:docMk/>
            <pc:sldMk cId="1606185121" sldId="292"/>
            <ac:spMk id="2" creationId="{23C63F62-1EC2-4428-BDFF-93A2516AEB1C}"/>
          </ac:spMkLst>
        </pc:spChg>
        <pc:spChg chg="del">
          <ac:chgData name="Martin, Ralf" userId="2ddba61b-125b-4e86-8724-60e5641113c8" providerId="ADAL" clId="{A593DA49-9BDD-4010-8534-26FE8F50A52E}" dt="2021-11-22T12:39:02.675" v="96" actId="478"/>
          <ac:spMkLst>
            <pc:docMk/>
            <pc:sldMk cId="1606185121" sldId="292"/>
            <ac:spMk id="3" creationId="{193DFBD9-149C-4F13-B77F-199279236DFD}"/>
          </ac:spMkLst>
        </pc:spChg>
        <pc:spChg chg="add mod">
          <ac:chgData name="Martin, Ralf" userId="2ddba61b-125b-4e86-8724-60e5641113c8" providerId="ADAL" clId="{A593DA49-9BDD-4010-8534-26FE8F50A52E}" dt="2021-11-22T16:08:57.325" v="403" actId="113"/>
          <ac:spMkLst>
            <pc:docMk/>
            <pc:sldMk cId="1606185121" sldId="292"/>
            <ac:spMk id="4" creationId="{0C327B3E-7943-4AA5-95A1-38A3B9A05FCF}"/>
          </ac:spMkLst>
        </pc:spChg>
        <pc:spChg chg="add mod">
          <ac:chgData name="Martin, Ralf" userId="2ddba61b-125b-4e86-8724-60e5641113c8" providerId="ADAL" clId="{A593DA49-9BDD-4010-8534-26FE8F50A52E}" dt="2021-11-22T16:09:00.998" v="404" actId="113"/>
          <ac:spMkLst>
            <pc:docMk/>
            <pc:sldMk cId="1606185121" sldId="292"/>
            <ac:spMk id="5" creationId="{D5A9F20F-0E99-4EBF-B4FA-12B3A4DACEAC}"/>
          </ac:spMkLst>
        </pc:spChg>
        <pc:spChg chg="add mod">
          <ac:chgData name="Martin, Ralf" userId="2ddba61b-125b-4e86-8724-60e5641113c8" providerId="ADAL" clId="{A593DA49-9BDD-4010-8534-26FE8F50A52E}" dt="2021-11-22T16:56:03.021" v="508" actId="164"/>
          <ac:spMkLst>
            <pc:docMk/>
            <pc:sldMk cId="1606185121" sldId="292"/>
            <ac:spMk id="6" creationId="{916978BF-FA7C-406C-B853-D629739E9369}"/>
          </ac:spMkLst>
        </pc:spChg>
        <pc:spChg chg="add mod">
          <ac:chgData name="Martin, Ralf" userId="2ddba61b-125b-4e86-8724-60e5641113c8" providerId="ADAL" clId="{A593DA49-9BDD-4010-8534-26FE8F50A52E}" dt="2021-11-22T18:28:58.505" v="744" actId="20577"/>
          <ac:spMkLst>
            <pc:docMk/>
            <pc:sldMk cId="1606185121" sldId="292"/>
            <ac:spMk id="7" creationId="{36340B80-62AD-4A23-97CC-E9D3ACD42BC7}"/>
          </ac:spMkLst>
        </pc:spChg>
        <pc:spChg chg="add del mod">
          <ac:chgData name="Martin, Ralf" userId="2ddba61b-125b-4e86-8724-60e5641113c8" providerId="ADAL" clId="{A593DA49-9BDD-4010-8534-26FE8F50A52E}" dt="2021-11-22T16:08:01.104" v="326"/>
          <ac:spMkLst>
            <pc:docMk/>
            <pc:sldMk cId="1606185121" sldId="292"/>
            <ac:spMk id="8" creationId="{6629DA2B-9DC9-4AC9-9535-919F38643FD3}"/>
          </ac:spMkLst>
        </pc:spChg>
        <pc:spChg chg="add del mod">
          <ac:chgData name="Martin, Ralf" userId="2ddba61b-125b-4e86-8724-60e5641113c8" providerId="ADAL" clId="{A593DA49-9BDD-4010-8534-26FE8F50A52E}" dt="2021-11-22T16:08:00.702" v="325"/>
          <ac:spMkLst>
            <pc:docMk/>
            <pc:sldMk cId="1606185121" sldId="292"/>
            <ac:spMk id="9" creationId="{54601376-A3CD-4849-B5C3-6A513F9B0191}"/>
          </ac:spMkLst>
        </pc:spChg>
        <pc:spChg chg="add mod">
          <ac:chgData name="Martin, Ralf" userId="2ddba61b-125b-4e86-8724-60e5641113c8" providerId="ADAL" clId="{A593DA49-9BDD-4010-8534-26FE8F50A52E}" dt="2021-11-22T16:51:59.339" v="432" actId="692"/>
          <ac:spMkLst>
            <pc:docMk/>
            <pc:sldMk cId="1606185121" sldId="292"/>
            <ac:spMk id="18" creationId="{C1E4C542-E0AA-4B2E-B0C9-FAF4D4EF7432}"/>
          </ac:spMkLst>
        </pc:spChg>
        <pc:spChg chg="add mod">
          <ac:chgData name="Martin, Ralf" userId="2ddba61b-125b-4e86-8724-60e5641113c8" providerId="ADAL" clId="{A593DA49-9BDD-4010-8534-26FE8F50A52E}" dt="2021-11-22T16:53:20.880" v="478" actId="1076"/>
          <ac:spMkLst>
            <pc:docMk/>
            <pc:sldMk cId="1606185121" sldId="292"/>
            <ac:spMk id="23" creationId="{0A3B7E87-FB6B-4041-ACC4-B896FBF684B3}"/>
          </ac:spMkLst>
        </pc:spChg>
        <pc:spChg chg="add mod">
          <ac:chgData name="Martin, Ralf" userId="2ddba61b-125b-4e86-8724-60e5641113c8" providerId="ADAL" clId="{A593DA49-9BDD-4010-8534-26FE8F50A52E}" dt="2021-11-22T18:28:12.319" v="708" actId="14100"/>
          <ac:spMkLst>
            <pc:docMk/>
            <pc:sldMk cId="1606185121" sldId="292"/>
            <ac:spMk id="24" creationId="{2BF4E290-6D19-4705-B429-C360D8422395}"/>
          </ac:spMkLst>
        </pc:spChg>
        <pc:spChg chg="add mod">
          <ac:chgData name="Martin, Ralf" userId="2ddba61b-125b-4e86-8724-60e5641113c8" providerId="ADAL" clId="{A593DA49-9BDD-4010-8534-26FE8F50A52E}" dt="2021-11-22T18:26:12.216" v="627" actId="207"/>
          <ac:spMkLst>
            <pc:docMk/>
            <pc:sldMk cId="1606185121" sldId="292"/>
            <ac:spMk id="36" creationId="{FB198EF2-CD4F-4DD2-B6F7-8052B72831AE}"/>
          </ac:spMkLst>
        </pc:spChg>
        <pc:spChg chg="add mod">
          <ac:chgData name="Martin, Ralf" userId="2ddba61b-125b-4e86-8724-60e5641113c8" providerId="ADAL" clId="{A593DA49-9BDD-4010-8534-26FE8F50A52E}" dt="2021-11-22T18:26:16.790" v="658" actId="207"/>
          <ac:spMkLst>
            <pc:docMk/>
            <pc:sldMk cId="1606185121" sldId="292"/>
            <ac:spMk id="37" creationId="{CDCE9CD5-28C9-4548-AF87-2F95245EE135}"/>
          </ac:spMkLst>
        </pc:spChg>
        <pc:grpChg chg="add mod">
          <ac:chgData name="Martin, Ralf" userId="2ddba61b-125b-4e86-8724-60e5641113c8" providerId="ADAL" clId="{A593DA49-9BDD-4010-8534-26FE8F50A52E}" dt="2021-11-22T16:55:41.124" v="506" actId="164"/>
          <ac:grpSpMkLst>
            <pc:docMk/>
            <pc:sldMk cId="1606185121" sldId="292"/>
            <ac:grpSpMk id="33" creationId="{BBCE8317-D2F3-4E66-ACDE-B1C2EE37E78B}"/>
          </ac:grpSpMkLst>
        </pc:grpChg>
        <pc:grpChg chg="add mod">
          <ac:chgData name="Martin, Ralf" userId="2ddba61b-125b-4e86-8724-60e5641113c8" providerId="ADAL" clId="{A593DA49-9BDD-4010-8534-26FE8F50A52E}" dt="2021-11-22T16:56:03.021" v="508" actId="164"/>
          <ac:grpSpMkLst>
            <pc:docMk/>
            <pc:sldMk cId="1606185121" sldId="292"/>
            <ac:grpSpMk id="34" creationId="{9FEBB995-DAB8-4C47-8F34-55A36CDE736A}"/>
          </ac:grpSpMkLst>
        </pc:grpChg>
        <pc:grpChg chg="add mod">
          <ac:chgData name="Martin, Ralf" userId="2ddba61b-125b-4e86-8724-60e5641113c8" providerId="ADAL" clId="{A593DA49-9BDD-4010-8534-26FE8F50A52E}" dt="2021-11-22T18:28:03.381" v="698" actId="20577"/>
          <ac:grpSpMkLst>
            <pc:docMk/>
            <pc:sldMk cId="1606185121" sldId="292"/>
            <ac:grpSpMk id="35" creationId="{AF2483FA-668E-4FA1-B402-7DB706C898D4}"/>
          </ac:grpSpMkLst>
        </pc:grpChg>
        <pc:cxnChg chg="add mod">
          <ac:chgData name="Martin, Ralf" userId="2ddba61b-125b-4e86-8724-60e5641113c8" providerId="ADAL" clId="{A593DA49-9BDD-4010-8534-26FE8F50A52E}" dt="2021-11-22T16:55:41.124" v="506" actId="164"/>
          <ac:cxnSpMkLst>
            <pc:docMk/>
            <pc:sldMk cId="1606185121" sldId="292"/>
            <ac:cxnSpMk id="11" creationId="{32CCE9D1-49BD-427C-A42A-84F316AA8D09}"/>
          </ac:cxnSpMkLst>
        </pc:cxnChg>
        <pc:cxnChg chg="add mod">
          <ac:chgData name="Martin, Ralf" userId="2ddba61b-125b-4e86-8724-60e5641113c8" providerId="ADAL" clId="{A593DA49-9BDD-4010-8534-26FE8F50A52E}" dt="2021-11-22T16:55:41.124" v="506" actId="164"/>
          <ac:cxnSpMkLst>
            <pc:docMk/>
            <pc:sldMk cId="1606185121" sldId="292"/>
            <ac:cxnSpMk id="12" creationId="{3BA6C377-3A03-4B39-9138-E32E78D74C85}"/>
          </ac:cxnSpMkLst>
        </pc:cxnChg>
        <pc:cxnChg chg="add mod">
          <ac:chgData name="Martin, Ralf" userId="2ddba61b-125b-4e86-8724-60e5641113c8" providerId="ADAL" clId="{A593DA49-9BDD-4010-8534-26FE8F50A52E}" dt="2021-11-22T16:56:03.021" v="508" actId="164"/>
          <ac:cxnSpMkLst>
            <pc:docMk/>
            <pc:sldMk cId="1606185121" sldId="292"/>
            <ac:cxnSpMk id="14" creationId="{B058BFF8-2DCB-48C0-9D30-E792EC4F279E}"/>
          </ac:cxnSpMkLst>
        </pc:cxnChg>
        <pc:cxnChg chg="add mod">
          <ac:chgData name="Martin, Ralf" userId="2ddba61b-125b-4e86-8724-60e5641113c8" providerId="ADAL" clId="{A593DA49-9BDD-4010-8534-26FE8F50A52E}" dt="2021-11-22T16:52:16.315" v="436" actId="1076"/>
          <ac:cxnSpMkLst>
            <pc:docMk/>
            <pc:sldMk cId="1606185121" sldId="292"/>
            <ac:cxnSpMk id="19" creationId="{1A1979F8-600D-429B-99CE-45351588006C}"/>
          </ac:cxnSpMkLst>
        </pc:cxnChg>
        <pc:cxnChg chg="add mod">
          <ac:chgData name="Martin, Ralf" userId="2ddba61b-125b-4e86-8724-60e5641113c8" providerId="ADAL" clId="{A593DA49-9BDD-4010-8534-26FE8F50A52E}" dt="2021-11-22T18:28:03.381" v="698" actId="20577"/>
          <ac:cxnSpMkLst>
            <pc:docMk/>
            <pc:sldMk cId="1606185121" sldId="292"/>
            <ac:cxnSpMk id="26" creationId="{0F4E4EF5-465F-4686-A4C2-E722F0831A76}"/>
          </ac:cxnSpMkLst>
        </pc:cxnChg>
        <pc:cxnChg chg="add mod">
          <ac:chgData name="Martin, Ralf" userId="2ddba61b-125b-4e86-8724-60e5641113c8" providerId="ADAL" clId="{A593DA49-9BDD-4010-8534-26FE8F50A52E}" dt="2021-11-22T18:28:03.381" v="698" actId="20577"/>
          <ac:cxnSpMkLst>
            <pc:docMk/>
            <pc:sldMk cId="1606185121" sldId="292"/>
            <ac:cxnSpMk id="29" creationId="{D4F5AB95-DB52-4080-90A5-3C0D8B2457BB}"/>
          </ac:cxnSpMkLst>
        </pc:cxnChg>
      </pc:sldChg>
      <pc:sldChg chg="new">
        <pc:chgData name="Martin, Ralf" userId="2ddba61b-125b-4e86-8724-60e5641113c8" providerId="ADAL" clId="{A593DA49-9BDD-4010-8534-26FE8F50A52E}" dt="2021-11-22T18:47:38.360" v="1080" actId="680"/>
        <pc:sldMkLst>
          <pc:docMk/>
          <pc:sldMk cId="322237609" sldId="293"/>
        </pc:sldMkLst>
      </pc:sldChg>
      <pc:sldChg chg="addSp delSp modSp add mod">
        <pc:chgData name="Martin, Ralf" userId="2ddba61b-125b-4e86-8724-60e5641113c8" providerId="ADAL" clId="{A593DA49-9BDD-4010-8534-26FE8F50A52E}" dt="2021-11-23T17:28:37.273" v="1782" actId="14100"/>
        <pc:sldMkLst>
          <pc:docMk/>
          <pc:sldMk cId="2272756871" sldId="298"/>
        </pc:sldMkLst>
        <pc:spChg chg="mod">
          <ac:chgData name="Martin, Ralf" userId="2ddba61b-125b-4e86-8724-60e5641113c8" providerId="ADAL" clId="{A593DA49-9BDD-4010-8534-26FE8F50A52E}" dt="2021-11-23T17:25:25.955" v="1660" actId="20577"/>
          <ac:spMkLst>
            <pc:docMk/>
            <pc:sldMk cId="2272756871" sldId="298"/>
            <ac:spMk id="2" creationId="{2195C47B-5533-480D-BCED-3BC4E5E040AE}"/>
          </ac:spMkLst>
        </pc:spChg>
        <pc:spChg chg="del">
          <ac:chgData name="Martin, Ralf" userId="2ddba61b-125b-4e86-8724-60e5641113c8" providerId="ADAL" clId="{A593DA49-9BDD-4010-8534-26FE8F50A52E}" dt="2021-11-23T17:21:28.798" v="1577" actId="478"/>
          <ac:spMkLst>
            <pc:docMk/>
            <pc:sldMk cId="2272756871" sldId="298"/>
            <ac:spMk id="3" creationId="{1EA3E709-F73D-43E4-A37D-78CE7E933C78}"/>
          </ac:spMkLst>
        </pc:spChg>
        <pc:spChg chg="mod">
          <ac:chgData name="Martin, Ralf" userId="2ddba61b-125b-4e86-8724-60e5641113c8" providerId="ADAL" clId="{A593DA49-9BDD-4010-8534-26FE8F50A52E}" dt="2021-11-23T17:28:11.314" v="1776" actId="14100"/>
          <ac:spMkLst>
            <pc:docMk/>
            <pc:sldMk cId="2272756871" sldId="298"/>
            <ac:spMk id="4" creationId="{037541EF-3006-46FB-A4DE-771AE15A3091}"/>
          </ac:spMkLst>
        </pc:spChg>
        <pc:spChg chg="add del mod">
          <ac:chgData name="Martin, Ralf" userId="2ddba61b-125b-4e86-8724-60e5641113c8" providerId="ADAL" clId="{A593DA49-9BDD-4010-8534-26FE8F50A52E}" dt="2021-11-23T17:21:31.852" v="1578" actId="478"/>
          <ac:spMkLst>
            <pc:docMk/>
            <pc:sldMk cId="2272756871" sldId="298"/>
            <ac:spMk id="6" creationId="{AEF47117-92B1-4F46-A4DA-F57E9E34517F}"/>
          </ac:spMkLst>
        </pc:spChg>
        <pc:spChg chg="del">
          <ac:chgData name="Martin, Ralf" userId="2ddba61b-125b-4e86-8724-60e5641113c8" providerId="ADAL" clId="{A593DA49-9BDD-4010-8534-26FE8F50A52E}" dt="2021-11-23T17:27:17.104" v="1705" actId="478"/>
          <ac:spMkLst>
            <pc:docMk/>
            <pc:sldMk cId="2272756871" sldId="298"/>
            <ac:spMk id="10" creationId="{59F9F618-4F0F-4732-A608-9554B93C2436}"/>
          </ac:spMkLst>
        </pc:spChg>
        <pc:spChg chg="mod">
          <ac:chgData name="Martin, Ralf" userId="2ddba61b-125b-4e86-8724-60e5641113c8" providerId="ADAL" clId="{A593DA49-9BDD-4010-8534-26FE8F50A52E}" dt="2021-11-23T17:28:37.273" v="1782" actId="14100"/>
          <ac:spMkLst>
            <pc:docMk/>
            <pc:sldMk cId="2272756871" sldId="298"/>
            <ac:spMk id="11" creationId="{5048508D-2598-4C85-B7DB-AE6C08381441}"/>
          </ac:spMkLst>
        </pc:spChg>
        <pc:picChg chg="del mod">
          <ac:chgData name="Martin, Ralf" userId="2ddba61b-125b-4e86-8724-60e5641113c8" providerId="ADAL" clId="{A593DA49-9BDD-4010-8534-26FE8F50A52E}" dt="2021-11-23T17:25:12.225" v="1639" actId="478"/>
          <ac:picMkLst>
            <pc:docMk/>
            <pc:sldMk cId="2272756871" sldId="298"/>
            <ac:picMk id="8" creationId="{8DA912DF-D9C6-449F-AA88-76150A22AE80}"/>
          </ac:picMkLst>
        </pc:picChg>
        <pc:picChg chg="add mod ord">
          <ac:chgData name="Martin, Ralf" userId="2ddba61b-125b-4e86-8724-60e5641113c8" providerId="ADAL" clId="{A593DA49-9BDD-4010-8534-26FE8F50A52E}" dt="2021-11-23T17:28:04.267" v="1774" actId="14100"/>
          <ac:picMkLst>
            <pc:docMk/>
            <pc:sldMk cId="2272756871" sldId="298"/>
            <ac:picMk id="9" creationId="{268A524B-5999-4A4C-B58E-A660D0C28AA9}"/>
          </ac:picMkLst>
        </pc:picChg>
        <pc:picChg chg="add mod ord">
          <ac:chgData name="Martin, Ralf" userId="2ddba61b-125b-4e86-8724-60e5641113c8" providerId="ADAL" clId="{A593DA49-9BDD-4010-8534-26FE8F50A52E}" dt="2021-11-23T17:28:30.034" v="1780" actId="1076"/>
          <ac:picMkLst>
            <pc:docMk/>
            <pc:sldMk cId="2272756871" sldId="298"/>
            <ac:picMk id="13" creationId="{5C7CFBC9-BFAF-4F61-8A65-D38706BD5D2B}"/>
          </ac:picMkLst>
        </pc:picChg>
      </pc:sldChg>
      <pc:sldChg chg="addSp delSp modSp new mod">
        <pc:chgData name="Martin, Ralf" userId="2ddba61b-125b-4e86-8724-60e5641113c8" providerId="ADAL" clId="{A593DA49-9BDD-4010-8534-26FE8F50A52E}" dt="2021-11-23T17:33:47.117" v="2157" actId="14100"/>
        <pc:sldMkLst>
          <pc:docMk/>
          <pc:sldMk cId="2632610149" sldId="299"/>
        </pc:sldMkLst>
        <pc:spChg chg="mod">
          <ac:chgData name="Martin, Ralf" userId="2ddba61b-125b-4e86-8724-60e5641113c8" providerId="ADAL" clId="{A593DA49-9BDD-4010-8534-26FE8F50A52E}" dt="2021-11-23T17:29:56.005" v="1908" actId="1076"/>
          <ac:spMkLst>
            <pc:docMk/>
            <pc:sldMk cId="2632610149" sldId="299"/>
            <ac:spMk id="2" creationId="{88D50441-9C30-4E4F-8452-E7D05C3FACE1}"/>
          </ac:spMkLst>
        </pc:spChg>
        <pc:spChg chg="del">
          <ac:chgData name="Martin, Ralf" userId="2ddba61b-125b-4e86-8724-60e5641113c8" providerId="ADAL" clId="{A593DA49-9BDD-4010-8534-26FE8F50A52E}" dt="2021-11-23T17:23:35.213" v="1634" actId="478"/>
          <ac:spMkLst>
            <pc:docMk/>
            <pc:sldMk cId="2632610149" sldId="299"/>
            <ac:spMk id="3" creationId="{2FD640CF-2F6E-4516-862B-A54DA35C6C63}"/>
          </ac:spMkLst>
        </pc:spChg>
        <pc:spChg chg="add mod">
          <ac:chgData name="Martin, Ralf" userId="2ddba61b-125b-4e86-8724-60e5641113c8" providerId="ADAL" clId="{A593DA49-9BDD-4010-8534-26FE8F50A52E}" dt="2021-11-23T17:32:13.640" v="2071" actId="20577"/>
          <ac:spMkLst>
            <pc:docMk/>
            <pc:sldMk cId="2632610149" sldId="299"/>
            <ac:spMk id="8" creationId="{85D13872-8EFB-4EB7-8582-9E32ECAC2FE7}"/>
          </ac:spMkLst>
        </pc:spChg>
        <pc:spChg chg="add mod">
          <ac:chgData name="Martin, Ralf" userId="2ddba61b-125b-4e86-8724-60e5641113c8" providerId="ADAL" clId="{A593DA49-9BDD-4010-8534-26FE8F50A52E}" dt="2021-11-23T17:33:05.727" v="2122" actId="20577"/>
          <ac:spMkLst>
            <pc:docMk/>
            <pc:sldMk cId="2632610149" sldId="299"/>
            <ac:spMk id="9" creationId="{C3677256-C38C-4C68-AF76-7024F2122609}"/>
          </ac:spMkLst>
        </pc:spChg>
        <pc:spChg chg="add mod">
          <ac:chgData name="Martin, Ralf" userId="2ddba61b-125b-4e86-8724-60e5641113c8" providerId="ADAL" clId="{A593DA49-9BDD-4010-8534-26FE8F50A52E}" dt="2021-11-23T17:33:47.117" v="2157" actId="14100"/>
          <ac:spMkLst>
            <pc:docMk/>
            <pc:sldMk cId="2632610149" sldId="299"/>
            <ac:spMk id="10" creationId="{F3779F94-1102-4E24-9F09-42E7C30A4DB4}"/>
          </ac:spMkLst>
        </pc:spChg>
        <pc:picChg chg="add mod">
          <ac:chgData name="Martin, Ralf" userId="2ddba61b-125b-4e86-8724-60e5641113c8" providerId="ADAL" clId="{A593DA49-9BDD-4010-8534-26FE8F50A52E}" dt="2021-11-23T17:30:43.635" v="1913" actId="1076"/>
          <ac:picMkLst>
            <pc:docMk/>
            <pc:sldMk cId="2632610149" sldId="299"/>
            <ac:picMk id="5" creationId="{B3D1B00B-9E91-4F80-A328-542062D40F75}"/>
          </ac:picMkLst>
        </pc:picChg>
        <pc:picChg chg="add mod">
          <ac:chgData name="Martin, Ralf" userId="2ddba61b-125b-4e86-8724-60e5641113c8" providerId="ADAL" clId="{A593DA49-9BDD-4010-8534-26FE8F50A52E}" dt="2021-11-23T17:30:48.998" v="1915" actId="14100"/>
          <ac:picMkLst>
            <pc:docMk/>
            <pc:sldMk cId="2632610149" sldId="299"/>
            <ac:picMk id="7" creationId="{3696D4D6-A766-4150-B8CC-ACAFB26E9B8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1T16:35:31.1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2732 410 25023,'0'0'1600,"0"0"-928,0 0 0,0 0-256,0 0 32,0 0-512,0 0 32,3 4-1088,1 2 0,2 1-18015,-2-1 11775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2"/>
            <a:ext cx="88760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230134"/>
            <a:ext cx="48768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3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4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54169"/>
            <a:ext cx="2674301" cy="53227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854169"/>
            <a:ext cx="7886700" cy="53227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01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334" y="6215230"/>
            <a:ext cx="2287971" cy="413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33" y="6038014"/>
            <a:ext cx="2905520" cy="55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5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9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8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1563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1563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3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095930"/>
            <a:ext cx="4507931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2938410"/>
            <a:ext cx="4507930" cy="33861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095930"/>
            <a:ext cx="4507932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2938410"/>
            <a:ext cx="4507932" cy="33861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2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4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4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0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33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F32ACB-37F7-4E27-BDBC-67A94864F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6AB8C43-9C85-4898-815D-B3DC4B5AF7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116"/>
          <a:stretch/>
        </p:blipFill>
        <p:spPr>
          <a:xfrm>
            <a:off x="20" y="-5732"/>
            <a:ext cx="12191980" cy="686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0449D5-DE6C-45AB-811E-29321C591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9269" y="375267"/>
            <a:ext cx="6869465" cy="6096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4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FD40F-CE27-47E7-82C3-91CDB60C5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0578" y="599879"/>
            <a:ext cx="9071322" cy="1385751"/>
          </a:xfrm>
        </p:spPr>
        <p:txBody>
          <a:bodyPr>
            <a:normAutofit fontScale="90000"/>
          </a:bodyPr>
          <a:lstStyle/>
          <a:p>
            <a:pPr algn="r"/>
            <a:r>
              <a:rPr lang="en-GB" sz="4000"/>
              <a:t>Analytics/Quantitative Methods: Summary &amp; Revision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19C5E-8807-4F60-85B3-493CCC870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7839" y="2313645"/>
            <a:ext cx="4384060" cy="1142960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1440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5A7A2-7688-4817-9A72-4EAF22B0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929665"/>
          </a:xfrm>
        </p:spPr>
        <p:txBody>
          <a:bodyPr/>
          <a:lstStyle/>
          <a:p>
            <a:r>
              <a:rPr lang="en-GB"/>
              <a:t>In practice?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130E77-EB95-4ACB-9446-ADA49D12B013}"/>
              </a:ext>
            </a:extLst>
          </p:cNvPr>
          <p:cNvSpPr txBox="1"/>
          <p:nvPr/>
        </p:nvSpPr>
        <p:spPr>
          <a:xfrm>
            <a:off x="1219200" y="1639705"/>
            <a:ext cx="1221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Size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F5561-7516-469B-8A91-631F2231259C}"/>
              </a:ext>
            </a:extLst>
          </p:cNvPr>
          <p:cNvSpPr txBox="1"/>
          <p:nvPr/>
        </p:nvSpPr>
        <p:spPr>
          <a:xfrm>
            <a:off x="8318606" y="1574220"/>
            <a:ext cx="292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Marketing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43A67B76-F1A0-4872-9C96-CC121079FC4A}"/>
              </a:ext>
            </a:extLst>
          </p:cNvPr>
          <p:cNvSpPr/>
          <p:nvPr/>
        </p:nvSpPr>
        <p:spPr>
          <a:xfrm>
            <a:off x="95098" y="2787616"/>
            <a:ext cx="11996928" cy="3825325"/>
          </a:xfrm>
          <a:prstGeom prst="wedgeRectCallout">
            <a:avLst>
              <a:gd name="adj1" fmla="val -25877"/>
              <a:gd name="adj2" fmla="val -61456"/>
            </a:avLst>
          </a:prstGeom>
          <a:solidFill>
            <a:srgbClr val="8BAF73">
              <a:alpha val="50196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/>
              <a:t>In practice we might not be able to rule out either scenario. What to do?</a:t>
            </a:r>
          </a:p>
          <a:p>
            <a:pPr algn="ctr"/>
            <a:r>
              <a:rPr lang="en-GB" sz="1900"/>
              <a:t>Quick and dirty solution: see if including the control makes any difference to your conclusion about the impact of X1 (i.e. marketing in our example); i.e. report regression with and without </a:t>
            </a:r>
            <a:r>
              <a:rPr lang="en-GB" sz="1900" err="1"/>
              <a:t>Xcontrol</a:t>
            </a:r>
            <a:r>
              <a:rPr lang="en-GB" sz="1900"/>
              <a:t>. If you are lucky conclusions don’t change much</a:t>
            </a:r>
          </a:p>
          <a:p>
            <a:pPr algn="ctr"/>
            <a:endParaRPr lang="en-GB" sz="1900"/>
          </a:p>
          <a:p>
            <a:pPr algn="ctr"/>
            <a:r>
              <a:rPr lang="en-GB" sz="1900"/>
              <a:t>If they do: caveat your results. Ask for further research; e.g. RCT or finding instrument:</a:t>
            </a:r>
          </a:p>
          <a:p>
            <a:pPr algn="ctr"/>
            <a:endParaRPr lang="en-GB" sz="1900"/>
          </a:p>
          <a:p>
            <a:pPr algn="ctr"/>
            <a:r>
              <a:rPr lang="en-GB" sz="1900"/>
              <a:t>Something that changes marketing but not size (or other factors in residual);</a:t>
            </a:r>
          </a:p>
          <a:p>
            <a:pPr algn="ctr"/>
            <a:endParaRPr lang="en-GB" sz="1900"/>
          </a:p>
          <a:p>
            <a:pPr algn="ctr"/>
            <a:r>
              <a:rPr lang="en-GB" sz="1900"/>
              <a:t>For example: maybe some firms/observations in your data were subject to restrictions on advertising (e.g. rules on cigarettes/gambling advertisements)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CDB6BC9-D27F-425B-8F35-8B0AA70200ED}"/>
              </a:ext>
            </a:extLst>
          </p:cNvPr>
          <p:cNvSpPr/>
          <p:nvPr/>
        </p:nvSpPr>
        <p:spPr>
          <a:xfrm>
            <a:off x="3032762" y="1503385"/>
            <a:ext cx="5382157" cy="319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E8A6A1F6-ECC4-4D87-BD7C-6548EBD1882F}"/>
              </a:ext>
            </a:extLst>
          </p:cNvPr>
          <p:cNvSpPr/>
          <p:nvPr/>
        </p:nvSpPr>
        <p:spPr>
          <a:xfrm>
            <a:off x="2968756" y="1919481"/>
            <a:ext cx="5446164" cy="3559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76498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63560B-4D2D-43E2-BB63-B49BE2FE4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A9B915C-700B-45DF-BCE2-87212D5E7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66964"/>
            <a:ext cx="12192000" cy="2691037"/>
          </a:xfrm>
          <a:custGeom>
            <a:avLst/>
            <a:gdLst>
              <a:gd name="connsiteX0" fmla="*/ 1390955 w 12192000"/>
              <a:gd name="connsiteY0" fmla="*/ 229 h 2399489"/>
              <a:gd name="connsiteX1" fmla="*/ 1434549 w 12192000"/>
              <a:gd name="connsiteY1" fmla="*/ 6890 h 2399489"/>
              <a:gd name="connsiteX2" fmla="*/ 1637948 w 12192000"/>
              <a:gd name="connsiteY2" fmla="*/ 81941 h 2399489"/>
              <a:gd name="connsiteX3" fmla="*/ 1759056 w 12192000"/>
              <a:gd name="connsiteY3" fmla="*/ 138890 h 2399489"/>
              <a:gd name="connsiteX4" fmla="*/ 1877728 w 12192000"/>
              <a:gd name="connsiteY4" fmla="*/ 168710 h 2399489"/>
              <a:gd name="connsiteX5" fmla="*/ 2042244 w 12192000"/>
              <a:gd name="connsiteY5" fmla="*/ 223786 h 2399489"/>
              <a:gd name="connsiteX6" fmla="*/ 2058061 w 12192000"/>
              <a:gd name="connsiteY6" fmla="*/ 233019 h 2399489"/>
              <a:gd name="connsiteX7" fmla="*/ 2164831 w 12192000"/>
              <a:gd name="connsiteY7" fmla="*/ 278831 h 2399489"/>
              <a:gd name="connsiteX8" fmla="*/ 2287219 w 12192000"/>
              <a:gd name="connsiteY8" fmla="*/ 292639 h 2399489"/>
              <a:gd name="connsiteX9" fmla="*/ 2373568 w 12192000"/>
              <a:gd name="connsiteY9" fmla="*/ 287222 h 2399489"/>
              <a:gd name="connsiteX10" fmla="*/ 2476147 w 12192000"/>
              <a:gd name="connsiteY10" fmla="*/ 293178 h 2399489"/>
              <a:gd name="connsiteX11" fmla="*/ 2713522 w 12192000"/>
              <a:gd name="connsiteY11" fmla="*/ 303034 h 2399489"/>
              <a:gd name="connsiteX12" fmla="*/ 2718916 w 12192000"/>
              <a:gd name="connsiteY12" fmla="*/ 302192 h 2399489"/>
              <a:gd name="connsiteX13" fmla="*/ 2843662 w 12192000"/>
              <a:gd name="connsiteY13" fmla="*/ 300216 h 2399489"/>
              <a:gd name="connsiteX14" fmla="*/ 2874892 w 12192000"/>
              <a:gd name="connsiteY14" fmla="*/ 295868 h 2399489"/>
              <a:gd name="connsiteX15" fmla="*/ 2875436 w 12192000"/>
              <a:gd name="connsiteY15" fmla="*/ 294787 h 2399489"/>
              <a:gd name="connsiteX16" fmla="*/ 2942858 w 12192000"/>
              <a:gd name="connsiteY16" fmla="*/ 313706 h 2399489"/>
              <a:gd name="connsiteX17" fmla="*/ 2995934 w 12192000"/>
              <a:gd name="connsiteY17" fmla="*/ 331016 h 2399489"/>
              <a:gd name="connsiteX18" fmla="*/ 3009910 w 12192000"/>
              <a:gd name="connsiteY18" fmla="*/ 342189 h 2399489"/>
              <a:gd name="connsiteX19" fmla="*/ 3280097 w 12192000"/>
              <a:gd name="connsiteY19" fmla="*/ 388554 h 2399489"/>
              <a:gd name="connsiteX20" fmla="*/ 3405770 w 12192000"/>
              <a:gd name="connsiteY20" fmla="*/ 406756 h 2399489"/>
              <a:gd name="connsiteX21" fmla="*/ 3567259 w 12192000"/>
              <a:gd name="connsiteY21" fmla="*/ 420220 h 2399489"/>
              <a:gd name="connsiteX22" fmla="*/ 3758105 w 12192000"/>
              <a:gd name="connsiteY22" fmla="*/ 446430 h 2399489"/>
              <a:gd name="connsiteX23" fmla="*/ 3812162 w 12192000"/>
              <a:gd name="connsiteY23" fmla="*/ 442013 h 2399489"/>
              <a:gd name="connsiteX24" fmla="*/ 3931396 w 12192000"/>
              <a:gd name="connsiteY24" fmla="*/ 462114 h 2399489"/>
              <a:gd name="connsiteX25" fmla="*/ 4002267 w 12192000"/>
              <a:gd name="connsiteY25" fmla="*/ 470069 h 2399489"/>
              <a:gd name="connsiteX26" fmla="*/ 4028460 w 12192000"/>
              <a:gd name="connsiteY26" fmla="*/ 466693 h 2399489"/>
              <a:gd name="connsiteX27" fmla="*/ 4065532 w 12192000"/>
              <a:gd name="connsiteY27" fmla="*/ 466281 h 2399489"/>
              <a:gd name="connsiteX28" fmla="*/ 4191732 w 12192000"/>
              <a:gd name="connsiteY28" fmla="*/ 464038 h 2399489"/>
              <a:gd name="connsiteX29" fmla="*/ 4232518 w 12192000"/>
              <a:gd name="connsiteY29" fmla="*/ 469808 h 2399489"/>
              <a:gd name="connsiteX30" fmla="*/ 4238372 w 12192000"/>
              <a:gd name="connsiteY30" fmla="*/ 471125 h 2399489"/>
              <a:gd name="connsiteX31" fmla="*/ 4290981 w 12192000"/>
              <a:gd name="connsiteY31" fmla="*/ 485430 h 2399489"/>
              <a:gd name="connsiteX32" fmla="*/ 4379064 w 12192000"/>
              <a:gd name="connsiteY32" fmla="*/ 512700 h 2399489"/>
              <a:gd name="connsiteX33" fmla="*/ 4459811 w 12192000"/>
              <a:gd name="connsiteY33" fmla="*/ 536080 h 2399489"/>
              <a:gd name="connsiteX34" fmla="*/ 4513724 w 12192000"/>
              <a:gd name="connsiteY34" fmla="*/ 543218 h 2399489"/>
              <a:gd name="connsiteX35" fmla="*/ 4536504 w 12192000"/>
              <a:gd name="connsiteY35" fmla="*/ 551292 h 2399489"/>
              <a:gd name="connsiteX36" fmla="*/ 4640313 w 12192000"/>
              <a:gd name="connsiteY36" fmla="*/ 552537 h 2399489"/>
              <a:gd name="connsiteX37" fmla="*/ 4691075 w 12192000"/>
              <a:gd name="connsiteY37" fmla="*/ 531834 h 2399489"/>
              <a:gd name="connsiteX38" fmla="*/ 4811440 w 12192000"/>
              <a:gd name="connsiteY38" fmla="*/ 527876 h 2399489"/>
              <a:gd name="connsiteX39" fmla="*/ 4882386 w 12192000"/>
              <a:gd name="connsiteY39" fmla="*/ 521587 h 2399489"/>
              <a:gd name="connsiteX40" fmla="*/ 4907662 w 12192000"/>
              <a:gd name="connsiteY40" fmla="*/ 513035 h 2399489"/>
              <a:gd name="connsiteX41" fmla="*/ 4944087 w 12192000"/>
              <a:gd name="connsiteY41" fmla="*/ 505240 h 2399489"/>
              <a:gd name="connsiteX42" fmla="*/ 5007075 w 12192000"/>
              <a:gd name="connsiteY42" fmla="*/ 486704 h 2399489"/>
              <a:gd name="connsiteX43" fmla="*/ 5067961 w 12192000"/>
              <a:gd name="connsiteY43" fmla="*/ 477868 h 2399489"/>
              <a:gd name="connsiteX44" fmla="*/ 5108970 w 12192000"/>
              <a:gd name="connsiteY44" fmla="*/ 475422 h 2399489"/>
              <a:gd name="connsiteX45" fmla="*/ 5114928 w 12192000"/>
              <a:gd name="connsiteY45" fmla="*/ 475553 h 2399489"/>
              <a:gd name="connsiteX46" fmla="*/ 5149802 w 12192000"/>
              <a:gd name="connsiteY46" fmla="*/ 479166 h 2399489"/>
              <a:gd name="connsiteX47" fmla="*/ 5221533 w 12192000"/>
              <a:gd name="connsiteY47" fmla="*/ 476616 h 2399489"/>
              <a:gd name="connsiteX48" fmla="*/ 5453307 w 12192000"/>
              <a:gd name="connsiteY48" fmla="*/ 514793 h 2399489"/>
              <a:gd name="connsiteX49" fmla="*/ 5505015 w 12192000"/>
              <a:gd name="connsiteY49" fmla="*/ 510176 h 2399489"/>
              <a:gd name="connsiteX50" fmla="*/ 5518799 w 12192000"/>
              <a:gd name="connsiteY50" fmla="*/ 511324 h 2399489"/>
              <a:gd name="connsiteX51" fmla="*/ 5643534 w 12192000"/>
              <a:gd name="connsiteY51" fmla="*/ 529980 h 2399489"/>
              <a:gd name="connsiteX52" fmla="*/ 5785959 w 12192000"/>
              <a:gd name="connsiteY52" fmla="*/ 563445 h 2399489"/>
              <a:gd name="connsiteX53" fmla="*/ 5880652 w 12192000"/>
              <a:gd name="connsiteY53" fmla="*/ 558190 h 2399489"/>
              <a:gd name="connsiteX54" fmla="*/ 6098321 w 12192000"/>
              <a:gd name="connsiteY54" fmla="*/ 628481 h 2399489"/>
              <a:gd name="connsiteX55" fmla="*/ 6243319 w 12192000"/>
              <a:gd name="connsiteY55" fmla="*/ 660096 h 2399489"/>
              <a:gd name="connsiteX56" fmla="*/ 6364035 w 12192000"/>
              <a:gd name="connsiteY56" fmla="*/ 693882 h 2399489"/>
              <a:gd name="connsiteX57" fmla="*/ 6471012 w 12192000"/>
              <a:gd name="connsiteY57" fmla="*/ 680646 h 2399489"/>
              <a:gd name="connsiteX58" fmla="*/ 6508541 w 12192000"/>
              <a:gd name="connsiteY58" fmla="*/ 692580 h 2399489"/>
              <a:gd name="connsiteX59" fmla="*/ 6516595 w 12192000"/>
              <a:gd name="connsiteY59" fmla="*/ 694134 h 2399489"/>
              <a:gd name="connsiteX60" fmla="*/ 6554894 w 12192000"/>
              <a:gd name="connsiteY60" fmla="*/ 697827 h 2399489"/>
              <a:gd name="connsiteX61" fmla="*/ 6655235 w 12192000"/>
              <a:gd name="connsiteY61" fmla="*/ 700929 h 2399489"/>
              <a:gd name="connsiteX62" fmla="*/ 6692251 w 12192000"/>
              <a:gd name="connsiteY62" fmla="*/ 707609 h 2399489"/>
              <a:gd name="connsiteX63" fmla="*/ 6795372 w 12192000"/>
              <a:gd name="connsiteY63" fmla="*/ 721561 h 2399489"/>
              <a:gd name="connsiteX64" fmla="*/ 6900177 w 12192000"/>
              <a:gd name="connsiteY64" fmla="*/ 732262 h 2399489"/>
              <a:gd name="connsiteX65" fmla="*/ 7164601 w 12192000"/>
              <a:gd name="connsiteY65" fmla="*/ 768046 h 2399489"/>
              <a:gd name="connsiteX66" fmla="*/ 7183121 w 12192000"/>
              <a:gd name="connsiteY66" fmla="*/ 781775 h 2399489"/>
              <a:gd name="connsiteX67" fmla="*/ 7224458 w 12192000"/>
              <a:gd name="connsiteY67" fmla="*/ 808625 h 2399489"/>
              <a:gd name="connsiteX68" fmla="*/ 7230737 w 12192000"/>
              <a:gd name="connsiteY68" fmla="*/ 821200 h 2399489"/>
              <a:gd name="connsiteX69" fmla="*/ 7377870 w 12192000"/>
              <a:gd name="connsiteY69" fmla="*/ 868847 h 2399489"/>
              <a:gd name="connsiteX70" fmla="*/ 7483437 w 12192000"/>
              <a:gd name="connsiteY70" fmla="*/ 923588 h 2399489"/>
              <a:gd name="connsiteX71" fmla="*/ 7548172 w 12192000"/>
              <a:gd name="connsiteY71" fmla="*/ 997145 h 2399489"/>
              <a:gd name="connsiteX72" fmla="*/ 7786819 w 12192000"/>
              <a:gd name="connsiteY72" fmla="*/ 1043794 h 2399489"/>
              <a:gd name="connsiteX73" fmla="*/ 7840612 w 12192000"/>
              <a:gd name="connsiteY73" fmla="*/ 1055425 h 2399489"/>
              <a:gd name="connsiteX74" fmla="*/ 7902328 w 12192000"/>
              <a:gd name="connsiteY74" fmla="*/ 1083916 h 2399489"/>
              <a:gd name="connsiteX75" fmla="*/ 8074238 w 12192000"/>
              <a:gd name="connsiteY75" fmla="*/ 1137206 h 2399489"/>
              <a:gd name="connsiteX76" fmla="*/ 8275497 w 12192000"/>
              <a:gd name="connsiteY76" fmla="*/ 1182654 h 2399489"/>
              <a:gd name="connsiteX77" fmla="*/ 8363469 w 12192000"/>
              <a:gd name="connsiteY77" fmla="*/ 1204152 h 2399489"/>
              <a:gd name="connsiteX78" fmla="*/ 8396651 w 12192000"/>
              <a:gd name="connsiteY78" fmla="*/ 1227407 h 2399489"/>
              <a:gd name="connsiteX79" fmla="*/ 8403539 w 12192000"/>
              <a:gd name="connsiteY79" fmla="*/ 1234696 h 2399489"/>
              <a:gd name="connsiteX80" fmla="*/ 8400610 w 12192000"/>
              <a:gd name="connsiteY80" fmla="*/ 1233558 h 2399489"/>
              <a:gd name="connsiteX81" fmla="*/ 8411626 w 12192000"/>
              <a:gd name="connsiteY81" fmla="*/ 1243252 h 2399489"/>
              <a:gd name="connsiteX82" fmla="*/ 8403539 w 12192000"/>
              <a:gd name="connsiteY82" fmla="*/ 1234696 h 2399489"/>
              <a:gd name="connsiteX83" fmla="*/ 8419755 w 12192000"/>
              <a:gd name="connsiteY83" fmla="*/ 1240994 h 2399489"/>
              <a:gd name="connsiteX84" fmla="*/ 8665605 w 12192000"/>
              <a:gd name="connsiteY84" fmla="*/ 1368819 h 2399489"/>
              <a:gd name="connsiteX85" fmla="*/ 8838610 w 12192000"/>
              <a:gd name="connsiteY85" fmla="*/ 1412086 h 2399489"/>
              <a:gd name="connsiteX86" fmla="*/ 8886001 w 12192000"/>
              <a:gd name="connsiteY86" fmla="*/ 1421325 h 2399489"/>
              <a:gd name="connsiteX87" fmla="*/ 8968445 w 12192000"/>
              <a:gd name="connsiteY87" fmla="*/ 1439867 h 2399489"/>
              <a:gd name="connsiteX88" fmla="*/ 9003462 w 12192000"/>
              <a:gd name="connsiteY88" fmla="*/ 1451700 h 2399489"/>
              <a:gd name="connsiteX89" fmla="*/ 9133985 w 12192000"/>
              <a:gd name="connsiteY89" fmla="*/ 1446798 h 2399489"/>
              <a:gd name="connsiteX90" fmla="*/ 9155969 w 12192000"/>
              <a:gd name="connsiteY90" fmla="*/ 1446369 h 2399489"/>
              <a:gd name="connsiteX91" fmla="*/ 9188177 w 12192000"/>
              <a:gd name="connsiteY91" fmla="*/ 1460101 h 2399489"/>
              <a:gd name="connsiteX92" fmla="*/ 9268019 w 12192000"/>
              <a:gd name="connsiteY92" fmla="*/ 1494075 h 2399489"/>
              <a:gd name="connsiteX93" fmla="*/ 9392919 w 12192000"/>
              <a:gd name="connsiteY93" fmla="*/ 1509571 h 2399489"/>
              <a:gd name="connsiteX94" fmla="*/ 9410017 w 12192000"/>
              <a:gd name="connsiteY94" fmla="*/ 1510450 h 2399489"/>
              <a:gd name="connsiteX95" fmla="*/ 9500499 w 12192000"/>
              <a:gd name="connsiteY95" fmla="*/ 1558021 h 2399489"/>
              <a:gd name="connsiteX96" fmla="*/ 9683005 w 12192000"/>
              <a:gd name="connsiteY96" fmla="*/ 1631408 h 2399489"/>
              <a:gd name="connsiteX97" fmla="*/ 9767091 w 12192000"/>
              <a:gd name="connsiteY97" fmla="*/ 1659984 h 2399489"/>
              <a:gd name="connsiteX98" fmla="*/ 9918248 w 12192000"/>
              <a:gd name="connsiteY98" fmla="*/ 1725336 h 2399489"/>
              <a:gd name="connsiteX99" fmla="*/ 9943887 w 12192000"/>
              <a:gd name="connsiteY99" fmla="*/ 1740470 h 2399489"/>
              <a:gd name="connsiteX100" fmla="*/ 9997044 w 12192000"/>
              <a:gd name="connsiteY100" fmla="*/ 1769572 h 2399489"/>
              <a:gd name="connsiteX101" fmla="*/ 10167995 w 12192000"/>
              <a:gd name="connsiteY101" fmla="*/ 1792946 h 2399489"/>
              <a:gd name="connsiteX102" fmla="*/ 10211200 w 12192000"/>
              <a:gd name="connsiteY102" fmla="*/ 1784862 h 2399489"/>
              <a:gd name="connsiteX103" fmla="*/ 10458762 w 12192000"/>
              <a:gd name="connsiteY103" fmla="*/ 1799542 h 2399489"/>
              <a:gd name="connsiteX104" fmla="*/ 10803046 w 12192000"/>
              <a:gd name="connsiteY104" fmla="*/ 1776602 h 2399489"/>
              <a:gd name="connsiteX105" fmla="*/ 11058755 w 12192000"/>
              <a:gd name="connsiteY105" fmla="*/ 1806551 h 2399489"/>
              <a:gd name="connsiteX106" fmla="*/ 11165209 w 12192000"/>
              <a:gd name="connsiteY106" fmla="*/ 1807478 h 2399489"/>
              <a:gd name="connsiteX107" fmla="*/ 11358455 w 12192000"/>
              <a:gd name="connsiteY107" fmla="*/ 1809004 h 2399489"/>
              <a:gd name="connsiteX108" fmla="*/ 11560424 w 12192000"/>
              <a:gd name="connsiteY108" fmla="*/ 1808490 h 2399489"/>
              <a:gd name="connsiteX109" fmla="*/ 11649954 w 12192000"/>
              <a:gd name="connsiteY109" fmla="*/ 1806538 h 2399489"/>
              <a:gd name="connsiteX110" fmla="*/ 11890686 w 12192000"/>
              <a:gd name="connsiteY110" fmla="*/ 1826974 h 2399489"/>
              <a:gd name="connsiteX111" fmla="*/ 12192000 w 12192000"/>
              <a:gd name="connsiteY111" fmla="*/ 1804513 h 2399489"/>
              <a:gd name="connsiteX112" fmla="*/ 12192000 w 12192000"/>
              <a:gd name="connsiteY112" fmla="*/ 2399489 h 2399489"/>
              <a:gd name="connsiteX113" fmla="*/ 0 w 12192000"/>
              <a:gd name="connsiteY113" fmla="*/ 2399489 h 2399489"/>
              <a:gd name="connsiteX114" fmla="*/ 0 w 12192000"/>
              <a:gd name="connsiteY114" fmla="*/ 157240 h 2399489"/>
              <a:gd name="connsiteX115" fmla="*/ 4572 w 12192000"/>
              <a:gd name="connsiteY115" fmla="*/ 156485 h 2399489"/>
              <a:gd name="connsiteX116" fmla="*/ 37645 w 12192000"/>
              <a:gd name="connsiteY116" fmla="*/ 151261 h 2399489"/>
              <a:gd name="connsiteX117" fmla="*/ 77641 w 12192000"/>
              <a:gd name="connsiteY117" fmla="*/ 137403 h 2399489"/>
              <a:gd name="connsiteX118" fmla="*/ 273386 w 12192000"/>
              <a:gd name="connsiteY118" fmla="*/ 118356 h 2399489"/>
              <a:gd name="connsiteX119" fmla="*/ 376513 w 12192000"/>
              <a:gd name="connsiteY119" fmla="*/ 104463 h 2399489"/>
              <a:gd name="connsiteX120" fmla="*/ 413835 w 12192000"/>
              <a:gd name="connsiteY120" fmla="*/ 101107 h 2399489"/>
              <a:gd name="connsiteX121" fmla="*/ 520671 w 12192000"/>
              <a:gd name="connsiteY121" fmla="*/ 71781 h 2399489"/>
              <a:gd name="connsiteX122" fmla="*/ 597225 w 12192000"/>
              <a:gd name="connsiteY122" fmla="*/ 71758 h 2399489"/>
              <a:gd name="connsiteX123" fmla="*/ 812914 w 12192000"/>
              <a:gd name="connsiteY123" fmla="*/ 36495 h 2399489"/>
              <a:gd name="connsiteX124" fmla="*/ 970251 w 12192000"/>
              <a:gd name="connsiteY124" fmla="*/ 23243 h 2399489"/>
              <a:gd name="connsiteX125" fmla="*/ 1195347 w 12192000"/>
              <a:gd name="connsiteY125" fmla="*/ 33757 h 2399489"/>
              <a:gd name="connsiteX126" fmla="*/ 1279765 w 12192000"/>
              <a:gd name="connsiteY126" fmla="*/ 12808 h 2399489"/>
              <a:gd name="connsiteX127" fmla="*/ 1356367 w 12192000"/>
              <a:gd name="connsiteY127" fmla="*/ 6203 h 2399489"/>
              <a:gd name="connsiteX128" fmla="*/ 1370962 w 12192000"/>
              <a:gd name="connsiteY128" fmla="*/ 3312 h 2399489"/>
              <a:gd name="connsiteX129" fmla="*/ 1390955 w 12192000"/>
              <a:gd name="connsiteY129" fmla="*/ 229 h 239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2192000" h="2399489">
                <a:moveTo>
                  <a:pt x="1390955" y="229"/>
                </a:moveTo>
                <a:cubicBezTo>
                  <a:pt x="1399661" y="-529"/>
                  <a:pt x="1412300" y="338"/>
                  <a:pt x="1434549" y="6890"/>
                </a:cubicBezTo>
                <a:cubicBezTo>
                  <a:pt x="1496241" y="37854"/>
                  <a:pt x="1587306" y="40181"/>
                  <a:pt x="1637948" y="81941"/>
                </a:cubicBezTo>
                <a:cubicBezTo>
                  <a:pt x="1691494" y="95879"/>
                  <a:pt x="1719091" y="124430"/>
                  <a:pt x="1759056" y="138890"/>
                </a:cubicBezTo>
                <a:cubicBezTo>
                  <a:pt x="1818769" y="159039"/>
                  <a:pt x="1839146" y="167516"/>
                  <a:pt x="1877728" y="168710"/>
                </a:cubicBezTo>
                <a:cubicBezTo>
                  <a:pt x="1896351" y="156162"/>
                  <a:pt x="2012576" y="213021"/>
                  <a:pt x="2042244" y="223786"/>
                </a:cubicBezTo>
                <a:lnTo>
                  <a:pt x="2058061" y="233019"/>
                </a:lnTo>
                <a:cubicBezTo>
                  <a:pt x="2078492" y="242193"/>
                  <a:pt x="2133996" y="270222"/>
                  <a:pt x="2164831" y="278831"/>
                </a:cubicBezTo>
                <a:cubicBezTo>
                  <a:pt x="2205627" y="283434"/>
                  <a:pt x="2221974" y="275852"/>
                  <a:pt x="2287219" y="292639"/>
                </a:cubicBezTo>
                <a:cubicBezTo>
                  <a:pt x="2308969" y="295041"/>
                  <a:pt x="2342080" y="287133"/>
                  <a:pt x="2373568" y="287222"/>
                </a:cubicBezTo>
                <a:cubicBezTo>
                  <a:pt x="2413847" y="291679"/>
                  <a:pt x="2437134" y="274596"/>
                  <a:pt x="2476147" y="293178"/>
                </a:cubicBezTo>
                <a:lnTo>
                  <a:pt x="2713522" y="303034"/>
                </a:lnTo>
                <a:lnTo>
                  <a:pt x="2718916" y="302192"/>
                </a:lnTo>
                <a:lnTo>
                  <a:pt x="2843662" y="300216"/>
                </a:lnTo>
                <a:cubicBezTo>
                  <a:pt x="2856789" y="296241"/>
                  <a:pt x="2869596" y="296773"/>
                  <a:pt x="2874892" y="295868"/>
                </a:cubicBezTo>
                <a:lnTo>
                  <a:pt x="2875436" y="294787"/>
                </a:lnTo>
                <a:lnTo>
                  <a:pt x="2942858" y="313706"/>
                </a:lnTo>
                <a:lnTo>
                  <a:pt x="2995934" y="331016"/>
                </a:lnTo>
                <a:cubicBezTo>
                  <a:pt x="3001138" y="334064"/>
                  <a:pt x="3005875" y="337714"/>
                  <a:pt x="3009910" y="342189"/>
                </a:cubicBezTo>
                <a:cubicBezTo>
                  <a:pt x="3052347" y="372475"/>
                  <a:pt x="3120979" y="358267"/>
                  <a:pt x="3280097" y="388554"/>
                </a:cubicBezTo>
                <a:cubicBezTo>
                  <a:pt x="3312439" y="408977"/>
                  <a:pt x="3361027" y="390967"/>
                  <a:pt x="3405770" y="406756"/>
                </a:cubicBezTo>
                <a:cubicBezTo>
                  <a:pt x="3463644" y="414598"/>
                  <a:pt x="3512865" y="414833"/>
                  <a:pt x="3567259" y="420220"/>
                </a:cubicBezTo>
                <a:cubicBezTo>
                  <a:pt x="3625982" y="426833"/>
                  <a:pt x="3717288" y="442798"/>
                  <a:pt x="3758105" y="446430"/>
                </a:cubicBezTo>
                <a:cubicBezTo>
                  <a:pt x="3780102" y="447652"/>
                  <a:pt x="3778518" y="440882"/>
                  <a:pt x="3812162" y="442013"/>
                </a:cubicBezTo>
                <a:cubicBezTo>
                  <a:pt x="3844059" y="461284"/>
                  <a:pt x="3891932" y="436805"/>
                  <a:pt x="3931396" y="462114"/>
                </a:cubicBezTo>
                <a:cubicBezTo>
                  <a:pt x="3946095" y="469154"/>
                  <a:pt x="3992749" y="477040"/>
                  <a:pt x="4002267" y="470069"/>
                </a:cubicBezTo>
                <a:cubicBezTo>
                  <a:pt x="4012138" y="469970"/>
                  <a:pt x="4023224" y="475055"/>
                  <a:pt x="4028460" y="466693"/>
                </a:cubicBezTo>
                <a:cubicBezTo>
                  <a:pt x="4036780" y="456996"/>
                  <a:pt x="4069305" y="480180"/>
                  <a:pt x="4065532" y="466281"/>
                </a:cubicBezTo>
                <a:lnTo>
                  <a:pt x="4191732" y="464038"/>
                </a:lnTo>
                <a:lnTo>
                  <a:pt x="4232518" y="469808"/>
                </a:lnTo>
                <a:lnTo>
                  <a:pt x="4238372" y="471125"/>
                </a:lnTo>
                <a:cubicBezTo>
                  <a:pt x="4248116" y="473729"/>
                  <a:pt x="4277508" y="482067"/>
                  <a:pt x="4290981" y="485430"/>
                </a:cubicBezTo>
                <a:cubicBezTo>
                  <a:pt x="4313198" y="503420"/>
                  <a:pt x="4349703" y="503610"/>
                  <a:pt x="4379064" y="512700"/>
                </a:cubicBezTo>
                <a:lnTo>
                  <a:pt x="4459811" y="536080"/>
                </a:lnTo>
                <a:lnTo>
                  <a:pt x="4513724" y="543218"/>
                </a:lnTo>
                <a:lnTo>
                  <a:pt x="4536504" y="551292"/>
                </a:lnTo>
                <a:cubicBezTo>
                  <a:pt x="4552839" y="554328"/>
                  <a:pt x="4614551" y="555780"/>
                  <a:pt x="4640313" y="552537"/>
                </a:cubicBezTo>
                <a:cubicBezTo>
                  <a:pt x="4662147" y="549356"/>
                  <a:pt x="4657791" y="537428"/>
                  <a:pt x="4691075" y="531834"/>
                </a:cubicBezTo>
                <a:cubicBezTo>
                  <a:pt x="4725356" y="544473"/>
                  <a:pt x="4768806" y="510796"/>
                  <a:pt x="4811440" y="527876"/>
                </a:cubicBezTo>
                <a:cubicBezTo>
                  <a:pt x="4826963" y="531883"/>
                  <a:pt x="4874062" y="530356"/>
                  <a:pt x="4882386" y="521587"/>
                </a:cubicBezTo>
                <a:cubicBezTo>
                  <a:pt x="4892087" y="519521"/>
                  <a:pt x="4903760" y="522323"/>
                  <a:pt x="4907662" y="513035"/>
                </a:cubicBezTo>
                <a:cubicBezTo>
                  <a:pt x="4914397" y="501820"/>
                  <a:pt x="4949882" y="518186"/>
                  <a:pt x="4944087" y="505240"/>
                </a:cubicBezTo>
                <a:cubicBezTo>
                  <a:pt x="4969259" y="516434"/>
                  <a:pt x="4987003" y="492861"/>
                  <a:pt x="5007075" y="486704"/>
                </a:cubicBezTo>
                <a:lnTo>
                  <a:pt x="5067961" y="477868"/>
                </a:lnTo>
                <a:lnTo>
                  <a:pt x="5108970" y="475422"/>
                </a:lnTo>
                <a:lnTo>
                  <a:pt x="5114928" y="475553"/>
                </a:lnTo>
                <a:cubicBezTo>
                  <a:pt x="5124907" y="476177"/>
                  <a:pt x="5138262" y="479483"/>
                  <a:pt x="5149802" y="479166"/>
                </a:cubicBezTo>
                <a:lnTo>
                  <a:pt x="5221533" y="476616"/>
                </a:lnTo>
                <a:cubicBezTo>
                  <a:pt x="5272117" y="482553"/>
                  <a:pt x="5364785" y="490412"/>
                  <a:pt x="5453307" y="514793"/>
                </a:cubicBezTo>
                <a:lnTo>
                  <a:pt x="5505015" y="510176"/>
                </a:lnTo>
                <a:lnTo>
                  <a:pt x="5518799" y="511324"/>
                </a:lnTo>
                <a:lnTo>
                  <a:pt x="5643534" y="529980"/>
                </a:lnTo>
                <a:cubicBezTo>
                  <a:pt x="5707481" y="552054"/>
                  <a:pt x="5732223" y="529133"/>
                  <a:pt x="5785959" y="563445"/>
                </a:cubicBezTo>
                <a:cubicBezTo>
                  <a:pt x="5777344" y="550117"/>
                  <a:pt x="5862008" y="551846"/>
                  <a:pt x="5880652" y="558190"/>
                </a:cubicBezTo>
                <a:cubicBezTo>
                  <a:pt x="5902526" y="569787"/>
                  <a:pt x="6036512" y="613355"/>
                  <a:pt x="6098321" y="628481"/>
                </a:cubicBezTo>
                <a:cubicBezTo>
                  <a:pt x="6162673" y="645465"/>
                  <a:pt x="6212879" y="653568"/>
                  <a:pt x="6243319" y="660096"/>
                </a:cubicBezTo>
                <a:lnTo>
                  <a:pt x="6364035" y="693882"/>
                </a:lnTo>
                <a:cubicBezTo>
                  <a:pt x="6395710" y="696048"/>
                  <a:pt x="6446928" y="680863"/>
                  <a:pt x="6471012" y="680646"/>
                </a:cubicBezTo>
                <a:cubicBezTo>
                  <a:pt x="6482908" y="684952"/>
                  <a:pt x="6495493" y="688995"/>
                  <a:pt x="6508541" y="692580"/>
                </a:cubicBezTo>
                <a:lnTo>
                  <a:pt x="6516595" y="694134"/>
                </a:lnTo>
                <a:lnTo>
                  <a:pt x="6554894" y="697827"/>
                </a:lnTo>
                <a:cubicBezTo>
                  <a:pt x="6578001" y="698959"/>
                  <a:pt x="6632342" y="699298"/>
                  <a:pt x="6655235" y="700929"/>
                </a:cubicBezTo>
                <a:cubicBezTo>
                  <a:pt x="6665282" y="712350"/>
                  <a:pt x="6678032" y="711806"/>
                  <a:pt x="6692251" y="707609"/>
                </a:cubicBezTo>
                <a:cubicBezTo>
                  <a:pt x="6723150" y="718598"/>
                  <a:pt x="6757466" y="715833"/>
                  <a:pt x="6795372" y="721561"/>
                </a:cubicBezTo>
                <a:cubicBezTo>
                  <a:pt x="6829973" y="741064"/>
                  <a:pt x="6859708" y="726056"/>
                  <a:pt x="6900177" y="732262"/>
                </a:cubicBezTo>
                <a:cubicBezTo>
                  <a:pt x="6961715" y="740009"/>
                  <a:pt x="7117444" y="759794"/>
                  <a:pt x="7164601" y="768046"/>
                </a:cubicBezTo>
                <a:lnTo>
                  <a:pt x="7183121" y="781775"/>
                </a:lnTo>
                <a:lnTo>
                  <a:pt x="7224458" y="808625"/>
                </a:lnTo>
                <a:cubicBezTo>
                  <a:pt x="7227568" y="812383"/>
                  <a:pt x="7229794" y="816529"/>
                  <a:pt x="7230737" y="821200"/>
                </a:cubicBezTo>
                <a:cubicBezTo>
                  <a:pt x="7290459" y="819847"/>
                  <a:pt x="7324166" y="853274"/>
                  <a:pt x="7377870" y="868847"/>
                </a:cubicBezTo>
                <a:cubicBezTo>
                  <a:pt x="7432754" y="894260"/>
                  <a:pt x="7446517" y="907936"/>
                  <a:pt x="7483437" y="923588"/>
                </a:cubicBezTo>
                <a:cubicBezTo>
                  <a:pt x="7499280" y="932926"/>
                  <a:pt x="7520370" y="1002341"/>
                  <a:pt x="7548172" y="997145"/>
                </a:cubicBezTo>
                <a:cubicBezTo>
                  <a:pt x="7556449" y="1006515"/>
                  <a:pt x="7732613" y="1011461"/>
                  <a:pt x="7786819" y="1043794"/>
                </a:cubicBezTo>
                <a:cubicBezTo>
                  <a:pt x="7836041" y="1031288"/>
                  <a:pt x="7803208" y="1047493"/>
                  <a:pt x="7840612" y="1055425"/>
                </a:cubicBezTo>
                <a:cubicBezTo>
                  <a:pt x="7861184" y="1064922"/>
                  <a:pt x="7876994" y="1053656"/>
                  <a:pt x="7902328" y="1083916"/>
                </a:cubicBezTo>
                <a:cubicBezTo>
                  <a:pt x="7936376" y="1082316"/>
                  <a:pt x="8012043" y="1120750"/>
                  <a:pt x="8074238" y="1137206"/>
                </a:cubicBezTo>
                <a:cubicBezTo>
                  <a:pt x="8141324" y="1152356"/>
                  <a:pt x="8194123" y="1191235"/>
                  <a:pt x="8275497" y="1182654"/>
                </a:cubicBezTo>
                <a:cubicBezTo>
                  <a:pt x="8283162" y="1199375"/>
                  <a:pt x="8322316" y="1189502"/>
                  <a:pt x="8363469" y="1204152"/>
                </a:cubicBezTo>
                <a:cubicBezTo>
                  <a:pt x="8369409" y="1218344"/>
                  <a:pt x="8382109" y="1216713"/>
                  <a:pt x="8396651" y="1227407"/>
                </a:cubicBezTo>
                <a:lnTo>
                  <a:pt x="8403539" y="1234696"/>
                </a:lnTo>
                <a:lnTo>
                  <a:pt x="8400610" y="1233558"/>
                </a:lnTo>
                <a:cubicBezTo>
                  <a:pt x="8392834" y="1231406"/>
                  <a:pt x="8413499" y="1242491"/>
                  <a:pt x="8411626" y="1243252"/>
                </a:cubicBezTo>
                <a:lnTo>
                  <a:pt x="8403539" y="1234696"/>
                </a:lnTo>
                <a:lnTo>
                  <a:pt x="8419755" y="1240994"/>
                </a:lnTo>
                <a:cubicBezTo>
                  <a:pt x="8491424" y="1271060"/>
                  <a:pt x="8590906" y="1373806"/>
                  <a:pt x="8665605" y="1368819"/>
                </a:cubicBezTo>
                <a:cubicBezTo>
                  <a:pt x="8730608" y="1371059"/>
                  <a:pt x="8780942" y="1397664"/>
                  <a:pt x="8838610" y="1412086"/>
                </a:cubicBezTo>
                <a:cubicBezTo>
                  <a:pt x="8863283" y="1420334"/>
                  <a:pt x="8847384" y="1442440"/>
                  <a:pt x="8886001" y="1421325"/>
                </a:cubicBezTo>
                <a:lnTo>
                  <a:pt x="8968445" y="1439867"/>
                </a:lnTo>
                <a:lnTo>
                  <a:pt x="9003462" y="1451700"/>
                </a:lnTo>
                <a:cubicBezTo>
                  <a:pt x="9019227" y="1470072"/>
                  <a:pt x="9112169" y="1427009"/>
                  <a:pt x="9133985" y="1446798"/>
                </a:cubicBezTo>
                <a:cubicBezTo>
                  <a:pt x="9138567" y="1452669"/>
                  <a:pt x="9154734" y="1452354"/>
                  <a:pt x="9155969" y="1446369"/>
                </a:cubicBezTo>
                <a:cubicBezTo>
                  <a:pt x="9162516" y="1450108"/>
                  <a:pt x="9182118" y="1468582"/>
                  <a:pt x="9188177" y="1460101"/>
                </a:cubicBezTo>
                <a:lnTo>
                  <a:pt x="9268019" y="1494075"/>
                </a:lnTo>
                <a:cubicBezTo>
                  <a:pt x="9294395" y="1499811"/>
                  <a:pt x="9369253" y="1506842"/>
                  <a:pt x="9392919" y="1509571"/>
                </a:cubicBezTo>
                <a:cubicBezTo>
                  <a:pt x="9395782" y="1514168"/>
                  <a:pt x="9408360" y="1514818"/>
                  <a:pt x="9410017" y="1510450"/>
                </a:cubicBezTo>
                <a:cubicBezTo>
                  <a:pt x="9427947" y="1518525"/>
                  <a:pt x="9451943" y="1543952"/>
                  <a:pt x="9500499" y="1558021"/>
                </a:cubicBezTo>
                <a:cubicBezTo>
                  <a:pt x="9553332" y="1562952"/>
                  <a:pt x="9638573" y="1614414"/>
                  <a:pt x="9683005" y="1631408"/>
                </a:cubicBezTo>
                <a:cubicBezTo>
                  <a:pt x="9714210" y="1673565"/>
                  <a:pt x="9728743" y="1647492"/>
                  <a:pt x="9767091" y="1659984"/>
                </a:cubicBezTo>
                <a:cubicBezTo>
                  <a:pt x="9807158" y="1678801"/>
                  <a:pt x="9873419" y="1730250"/>
                  <a:pt x="9918248" y="1725336"/>
                </a:cubicBezTo>
                <a:lnTo>
                  <a:pt x="9943887" y="1740470"/>
                </a:lnTo>
                <a:cubicBezTo>
                  <a:pt x="9951331" y="1769758"/>
                  <a:pt x="9972443" y="1743878"/>
                  <a:pt x="9997044" y="1769572"/>
                </a:cubicBezTo>
                <a:cubicBezTo>
                  <a:pt x="10031208" y="1772882"/>
                  <a:pt x="10131971" y="1793969"/>
                  <a:pt x="10167995" y="1792946"/>
                </a:cubicBezTo>
                <a:cubicBezTo>
                  <a:pt x="10172943" y="1807184"/>
                  <a:pt x="10195912" y="1792558"/>
                  <a:pt x="10211200" y="1784862"/>
                </a:cubicBezTo>
                <a:cubicBezTo>
                  <a:pt x="10327242" y="1777340"/>
                  <a:pt x="10426976" y="1809198"/>
                  <a:pt x="10458762" y="1799542"/>
                </a:cubicBezTo>
                <a:cubicBezTo>
                  <a:pt x="10540854" y="1798154"/>
                  <a:pt x="10741852" y="1773491"/>
                  <a:pt x="10803046" y="1776602"/>
                </a:cubicBezTo>
                <a:cubicBezTo>
                  <a:pt x="10849163" y="1768310"/>
                  <a:pt x="10973519" y="1796568"/>
                  <a:pt x="11058755" y="1806551"/>
                </a:cubicBezTo>
                <a:cubicBezTo>
                  <a:pt x="11140250" y="1822907"/>
                  <a:pt x="11113345" y="1801798"/>
                  <a:pt x="11165209" y="1807478"/>
                </a:cubicBezTo>
                <a:cubicBezTo>
                  <a:pt x="11184875" y="1824218"/>
                  <a:pt x="11316233" y="1800323"/>
                  <a:pt x="11358455" y="1809004"/>
                </a:cubicBezTo>
                <a:cubicBezTo>
                  <a:pt x="11449669" y="1777773"/>
                  <a:pt x="11488916" y="1808935"/>
                  <a:pt x="11560424" y="1808490"/>
                </a:cubicBezTo>
                <a:cubicBezTo>
                  <a:pt x="11593031" y="1817224"/>
                  <a:pt x="11613048" y="1817054"/>
                  <a:pt x="11649954" y="1806538"/>
                </a:cubicBezTo>
                <a:cubicBezTo>
                  <a:pt x="11704998" y="1809619"/>
                  <a:pt x="11800345" y="1827311"/>
                  <a:pt x="11890686" y="1826974"/>
                </a:cubicBezTo>
                <a:cubicBezTo>
                  <a:pt x="11991124" y="1819487"/>
                  <a:pt x="12034412" y="1797169"/>
                  <a:pt x="12192000" y="1804513"/>
                </a:cubicBezTo>
                <a:lnTo>
                  <a:pt x="12192000" y="2399489"/>
                </a:lnTo>
                <a:lnTo>
                  <a:pt x="0" y="2399489"/>
                </a:lnTo>
                <a:lnTo>
                  <a:pt x="0" y="157240"/>
                </a:lnTo>
                <a:lnTo>
                  <a:pt x="4572" y="156485"/>
                </a:lnTo>
                <a:cubicBezTo>
                  <a:pt x="16534" y="156493"/>
                  <a:pt x="29688" y="158313"/>
                  <a:pt x="37645" y="151261"/>
                </a:cubicBezTo>
                <a:lnTo>
                  <a:pt x="77641" y="137403"/>
                </a:lnTo>
                <a:cubicBezTo>
                  <a:pt x="116931" y="131919"/>
                  <a:pt x="223574" y="123846"/>
                  <a:pt x="273386" y="118356"/>
                </a:cubicBezTo>
                <a:cubicBezTo>
                  <a:pt x="311403" y="113833"/>
                  <a:pt x="344376" y="101985"/>
                  <a:pt x="376513" y="104463"/>
                </a:cubicBezTo>
                <a:cubicBezTo>
                  <a:pt x="389622" y="96576"/>
                  <a:pt x="401959" y="92645"/>
                  <a:pt x="413835" y="101107"/>
                </a:cubicBezTo>
                <a:cubicBezTo>
                  <a:pt x="449447" y="91331"/>
                  <a:pt x="455720" y="78511"/>
                  <a:pt x="520671" y="71781"/>
                </a:cubicBezTo>
                <a:cubicBezTo>
                  <a:pt x="534371" y="71430"/>
                  <a:pt x="575890" y="76858"/>
                  <a:pt x="597225" y="71758"/>
                </a:cubicBezTo>
                <a:cubicBezTo>
                  <a:pt x="645932" y="65878"/>
                  <a:pt x="762967" y="71993"/>
                  <a:pt x="812914" y="36495"/>
                </a:cubicBezTo>
                <a:cubicBezTo>
                  <a:pt x="857841" y="27612"/>
                  <a:pt x="913858" y="32884"/>
                  <a:pt x="970251" y="23243"/>
                </a:cubicBezTo>
                <a:cubicBezTo>
                  <a:pt x="1033292" y="21513"/>
                  <a:pt x="1171903" y="28277"/>
                  <a:pt x="1195347" y="33757"/>
                </a:cubicBezTo>
                <a:cubicBezTo>
                  <a:pt x="1209850" y="34668"/>
                  <a:pt x="1260110" y="23143"/>
                  <a:pt x="1279765" y="12808"/>
                </a:cubicBezTo>
                <a:cubicBezTo>
                  <a:pt x="1306602" y="8216"/>
                  <a:pt x="1341168" y="7785"/>
                  <a:pt x="1356367" y="6203"/>
                </a:cubicBezTo>
                <a:lnTo>
                  <a:pt x="1370962" y="3312"/>
                </a:lnTo>
                <a:cubicBezTo>
                  <a:pt x="1377477" y="3369"/>
                  <a:pt x="1382249" y="987"/>
                  <a:pt x="1390955" y="229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1F0C6-40AA-4A3C-8F26-10D8FACB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478794"/>
            <a:ext cx="10172700" cy="1480148"/>
          </a:xfrm>
        </p:spPr>
        <p:txBody>
          <a:bodyPr anchor="b">
            <a:normAutofit/>
          </a:bodyPr>
          <a:lstStyle/>
          <a:p>
            <a:pPr algn="r"/>
            <a:r>
              <a:rPr lang="en-GB" sz="5400"/>
              <a:t>Endogeneity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BA1F98-F17C-4E3B-9D64-F5A71D6A0A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1476" y="290397"/>
                <a:ext cx="10918613" cy="4209830"/>
              </a:xfrm>
            </p:spPr>
            <p:txBody>
              <a:bodyPr anchor="t">
                <a:noAutofit/>
              </a:bodyPr>
              <a:lstStyle/>
              <a:p>
                <a:r>
                  <a:rPr lang="en-GB" sz="2200"/>
                  <a:t>If elements of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GB" sz="2200"/>
                  <a:t> (e.g. size) drive our X variables (or instruments in the IV case) then we suffer from endogeneity</a:t>
                </a:r>
              </a:p>
              <a:p>
                <a:r>
                  <a:rPr lang="en-GB" sz="2200"/>
                  <a:t>i.e. our estimated parameter is systematically too low or too high</a:t>
                </a:r>
              </a:p>
              <a:p>
                <a:endParaRPr lang="en-GB" sz="2200"/>
              </a:p>
              <a:p>
                <a:r>
                  <a:rPr lang="en-GB" sz="2200"/>
                  <a:t>The consequence is bias</a:t>
                </a:r>
              </a:p>
              <a:p>
                <a:endParaRPr lang="en-GB" sz="2200"/>
              </a:p>
              <a:p>
                <a:r>
                  <a:rPr lang="en-GB" sz="2200"/>
                  <a:t>Upward: Estimated parameter is systematically larger than true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GB" sz="2200"/>
              </a:p>
              <a:p>
                <a:r>
                  <a:rPr lang="en-GB" sz="2200"/>
                  <a:t>Downward: Estimate parameter is systematically smaller than true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GB" sz="2200"/>
              </a:p>
              <a:p>
                <a:endParaRPr lang="en-GB" sz="22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BA1F98-F17C-4E3B-9D64-F5A71D6A0A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1476" y="290397"/>
                <a:ext cx="10918613" cy="4209830"/>
              </a:xfrm>
              <a:blipFill>
                <a:blip r:embed="rId3"/>
                <a:stretch>
                  <a:fillRect l="-61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537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83B8E6-4FB4-42BF-B0C5-74609D2EC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252" y="271449"/>
            <a:ext cx="4467574" cy="1908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00D8EE-28D7-49F5-8D72-EC0CCD74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7A00DE-0155-4526-8787-A95A618750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2579983"/>
                <a:ext cx="12122480" cy="4006568"/>
              </a:xfrm>
            </p:spPr>
            <p:txBody>
              <a:bodyPr>
                <a:noAutofit/>
              </a:bodyPr>
              <a:lstStyle/>
              <a:p>
                <a:r>
                  <a:rPr lang="en-GB" sz="1900"/>
                  <a:t>Estimating parameters is a risky businesses; i.e. there is uncertainty</a:t>
                </a:r>
              </a:p>
              <a:p>
                <a:r>
                  <a:rPr lang="en-GB" sz="1900"/>
                  <a:t>Luckily we can describe this uncertainty in most cases with a variance and a probability distribution </a:t>
                </a:r>
                <a:r>
                  <a:rPr lang="en-GB" sz="1900" b="1" u="sng"/>
                  <a:t>under a specific hypothesis</a:t>
                </a:r>
              </a:p>
              <a:p>
                <a:r>
                  <a:rPr lang="en-GB" sz="1900"/>
                  <a:t>E.g. the hypothesis (H0) that a parameter is 0.</a:t>
                </a:r>
              </a:p>
              <a:p>
                <a:r>
                  <a:rPr lang="en-GB" sz="1900"/>
                  <a:t>We showed that if this is the case the OLS estimate of this parameter would have a bell shaped probability distribution centred at 0</a:t>
                </a:r>
              </a:p>
              <a:p>
                <a:r>
                  <a:rPr lang="en-GB" sz="1900"/>
                  <a:t>We can then work out how likely a given estimate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19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GB" sz="1900"/>
                  <a:t> is (p-value). The further away from 0 the parameter is the more unlikely.</a:t>
                </a:r>
              </a:p>
              <a:p>
                <a:r>
                  <a:rPr lang="en-GB" sz="1900"/>
                  <a:t>We can define a significance level and critical value.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19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GB" sz="1900"/>
                  <a:t> is further away than the critical value or less likely than the significance level we reject the H0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7A00DE-0155-4526-8787-A95A618750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2579983"/>
                <a:ext cx="12122480" cy="4006568"/>
              </a:xfrm>
              <a:blipFill>
                <a:blip r:embed="rId3"/>
                <a:stretch>
                  <a:fillRect l="-352" r="-654" b="-7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667488-7E88-46D0-838C-9D1C5085CF7D}"/>
              </a:ext>
            </a:extLst>
          </p:cNvPr>
          <p:cNvCxnSpPr/>
          <p:nvPr/>
        </p:nvCxnSpPr>
        <p:spPr>
          <a:xfrm flipV="1">
            <a:off x="9251185" y="271449"/>
            <a:ext cx="0" cy="18621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4BB112-B82C-4797-B887-D07A6D493AF2}"/>
              </a:ext>
            </a:extLst>
          </p:cNvPr>
          <p:cNvCxnSpPr/>
          <p:nvPr/>
        </p:nvCxnSpPr>
        <p:spPr>
          <a:xfrm flipV="1">
            <a:off x="10193627" y="271449"/>
            <a:ext cx="0" cy="186215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1036EA-B2FD-4FFB-85C9-721ED93C686E}"/>
                  </a:ext>
                </a:extLst>
              </p:cNvPr>
              <p:cNvSpPr txBox="1"/>
              <p:nvPr/>
            </p:nvSpPr>
            <p:spPr>
              <a:xfrm>
                <a:off x="9822932" y="1051966"/>
                <a:ext cx="1009498" cy="383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1036EA-B2FD-4FFB-85C9-721ED93C6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932" y="1051966"/>
                <a:ext cx="1009498" cy="383951"/>
              </a:xfrm>
              <a:prstGeom prst="rect">
                <a:avLst/>
              </a:prstGeom>
              <a:blipFill>
                <a:blip r:embed="rId4"/>
                <a:stretch>
                  <a:fillRect t="-7937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8">
                <a:extLst>
                  <a:ext uri="{FF2B5EF4-FFF2-40B4-BE49-F238E27FC236}">
                    <a16:creationId xmlns:a16="http://schemas.microsoft.com/office/drawing/2014/main" id="{84F0F81F-729C-4FD1-826B-A6867857CD54}"/>
                  </a:ext>
                </a:extLst>
              </p:cNvPr>
              <p:cNvSpPr/>
              <p:nvPr/>
            </p:nvSpPr>
            <p:spPr>
              <a:xfrm>
                <a:off x="9542381" y="2274118"/>
                <a:ext cx="2580098" cy="846906"/>
              </a:xfrm>
              <a:prstGeom prst="wedgeRectCallout">
                <a:avLst>
                  <a:gd name="adj1" fmla="val -26144"/>
                  <a:gd name="adj2" fmla="val -88120"/>
                </a:avLst>
              </a:prstGeom>
              <a:solidFill>
                <a:srgbClr val="7C83BD">
                  <a:alpha val="56863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/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600"/>
                  <a:t> far enough away enough from the H0 value to reject?</a:t>
                </a:r>
              </a:p>
            </p:txBody>
          </p:sp>
        </mc:Choice>
        <mc:Fallback xmlns="">
          <p:sp>
            <p:nvSpPr>
              <p:cNvPr id="9" name="Speech Bubble: Rectangle 8">
                <a:extLst>
                  <a:ext uri="{FF2B5EF4-FFF2-40B4-BE49-F238E27FC236}">
                    <a16:creationId xmlns:a16="http://schemas.microsoft.com/office/drawing/2014/main" id="{84F0F81F-729C-4FD1-826B-A6867857CD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2381" y="2274118"/>
                <a:ext cx="2580098" cy="846906"/>
              </a:xfrm>
              <a:prstGeom prst="wedgeRectCallout">
                <a:avLst>
                  <a:gd name="adj1" fmla="val -26144"/>
                  <a:gd name="adj2" fmla="val -88120"/>
                </a:avLst>
              </a:prstGeom>
              <a:blipFill>
                <a:blip r:embed="rId5"/>
                <a:stretch>
                  <a:fillRect r="-3756" b="-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4005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D63DF-7895-4D35-BFDF-2E479BD1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82" y="160301"/>
            <a:ext cx="9493249" cy="995502"/>
          </a:xfrm>
        </p:spPr>
        <p:txBody>
          <a:bodyPr/>
          <a:lstStyle/>
          <a:p>
            <a:r>
              <a:rPr lang="en-GB"/>
              <a:t>Routine testing of H0: </a:t>
            </a:r>
            <a:r>
              <a:rPr lang="el-GR"/>
              <a:t>β</a:t>
            </a:r>
            <a:r>
              <a:rPr lang="en-GB"/>
              <a:t>=0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AA64E9-14A8-4B4A-B3EB-586513B39560}"/>
              </a:ext>
            </a:extLst>
          </p:cNvPr>
          <p:cNvSpPr/>
          <p:nvPr/>
        </p:nvSpPr>
        <p:spPr>
          <a:xfrm>
            <a:off x="392582" y="1633164"/>
            <a:ext cx="614986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</a:t>
            </a:r>
            <a:r>
              <a:rPr lang="en-US" sz="1200" err="1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lm</a:t>
            </a: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(formula = </a:t>
            </a:r>
            <a:r>
              <a:rPr lang="en-US" sz="1200" err="1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crimesPc</a:t>
            </a: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~ b_migr11 + pop11 + urate2011 + </a:t>
            </a:r>
            <a:r>
              <a:rPr lang="en-US" sz="1200" err="1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medianage</a:t>
            </a: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    data = df)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Residuals: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    Min      1Q  Median      3Q     Max 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-0.8873 -0.2680 -0.0783  0.1434  3.1754 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Coefficients: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              Estimate Std. Error t value </a:t>
            </a:r>
            <a:r>
              <a:rPr lang="en-US" sz="1200" err="1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Pr</a:t>
            </a: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(&gt;|t|)    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(Intercept)  3.689e+00  4.855e-01   7.599 3.57e-13 ***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b_migr11     5.446e-03  3.879e-03   1.404  0.16130    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pop11       -8.656e-07  2.793e-07  -3.099  0.00212 ** 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urate2011    4.016e-02  9.320e-03   4.309 2.20e-05 ***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</a:t>
            </a:r>
            <a:r>
              <a:rPr lang="en-US" sz="1200" err="1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medianage</a:t>
            </a: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  -6.305e-02  1.027e-02  -6.138 2.55e-09 ***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---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</a:t>
            </a:r>
            <a:r>
              <a:rPr lang="en-US" sz="1200" err="1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Signif</a:t>
            </a: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. codes:  0 '***' 0.001 '**' 0.01 '*' 0.05 '.' 0.1 ' ' 1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Residual standard error: 0.4774 on 310 degrees of freedom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  (105 observations deleted due to missingness)</a:t>
            </a:r>
            <a:b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200"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Multiple R-squared:  0.3468, Adjusted R-squared:  0.3383 </a:t>
            </a:r>
            <a:endParaRPr lang="en-GB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5">
                <a:extLst>
                  <a:ext uri="{FF2B5EF4-FFF2-40B4-BE49-F238E27FC236}">
                    <a16:creationId xmlns:a16="http://schemas.microsoft.com/office/drawing/2014/main" id="{9099915D-E726-485D-A39C-881DD1B0066A}"/>
                  </a:ext>
                </a:extLst>
              </p:cNvPr>
              <p:cNvSpPr/>
              <p:nvPr/>
            </p:nvSpPr>
            <p:spPr>
              <a:xfrm>
                <a:off x="6627571" y="2604211"/>
                <a:ext cx="5341516" cy="3035808"/>
              </a:xfrm>
              <a:prstGeom prst="wedgeRectCallout">
                <a:avLst>
                  <a:gd name="adj1" fmla="val -80489"/>
                  <a:gd name="adj2" fmla="val -19030"/>
                </a:avLst>
              </a:prstGeom>
              <a:solidFill>
                <a:srgbClr val="7C83BD">
                  <a:alpha val="4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If the p-value is low (&lt;0.05) or the t value high (&gt;1.96) we know that finding an estimate such as the one found is very unlikely if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/>
              </a:p>
              <a:p>
                <a:pPr algn="ctr"/>
                <a:endParaRPr lang="en-GB"/>
              </a:p>
              <a:p>
                <a:pPr algn="ctr"/>
                <a:r>
                  <a:rPr lang="en-GB"/>
                  <a:t>i.e.: reject the hypothesis</a:t>
                </a:r>
              </a:p>
            </p:txBody>
          </p:sp>
        </mc:Choice>
        <mc:Fallback xmlns="">
          <p:sp>
            <p:nvSpPr>
              <p:cNvPr id="6" name="Speech Bubble: Rectangle 5">
                <a:extLst>
                  <a:ext uri="{FF2B5EF4-FFF2-40B4-BE49-F238E27FC236}">
                    <a16:creationId xmlns:a16="http://schemas.microsoft.com/office/drawing/2014/main" id="{9099915D-E726-485D-A39C-881DD1B006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571" y="2604211"/>
                <a:ext cx="5341516" cy="3035808"/>
              </a:xfrm>
              <a:prstGeom prst="wedgeRectCallout">
                <a:avLst>
                  <a:gd name="adj1" fmla="val -80489"/>
                  <a:gd name="adj2" fmla="val -19030"/>
                </a:avLst>
              </a:prstGeom>
              <a:blipFill>
                <a:blip r:embed="rId2"/>
                <a:stretch>
                  <a:fillRect r="-2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259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6E31C-5304-424E-B905-DE6C7EF7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793115"/>
          </a:xfrm>
        </p:spPr>
        <p:txBody>
          <a:bodyPr/>
          <a:lstStyle/>
          <a:p>
            <a:r>
              <a:rPr lang="en-GB" err="1"/>
              <a:t>Ftesting</a:t>
            </a:r>
            <a:endParaRPr lang="en-GB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261B618-2A79-4415-8A01-FDDBEC109917}"/>
              </a:ext>
            </a:extLst>
          </p:cNvPr>
          <p:cNvSpPr/>
          <p:nvPr/>
        </p:nvSpPr>
        <p:spPr>
          <a:xfrm>
            <a:off x="4396435" y="365125"/>
            <a:ext cx="6887938" cy="915035"/>
          </a:xfrm>
          <a:prstGeom prst="wedgeRectCallout">
            <a:avLst>
              <a:gd name="adj1" fmla="val -61749"/>
              <a:gd name="adj2" fmla="val 25334"/>
            </a:avLst>
          </a:prstGeom>
          <a:solidFill>
            <a:srgbClr val="7C83B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More Boutique kind of testing….</a:t>
            </a:r>
          </a:p>
          <a:p>
            <a:pPr algn="ctr"/>
            <a:r>
              <a:rPr lang="en-GB" sz="1600"/>
              <a:t>Use </a:t>
            </a:r>
            <a:r>
              <a:rPr lang="en-GB" sz="1600" err="1"/>
              <a:t>linearHypothesis</a:t>
            </a:r>
            <a:r>
              <a:rPr lang="en-GB" sz="1600"/>
              <a:t>() command in package car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A138-64A8-44A9-98F1-26BF10B40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45" y="1571414"/>
            <a:ext cx="7349067" cy="5145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A62F1-DFA3-4180-8F5E-A58764B952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43217" y="2045687"/>
            <a:ext cx="5643690" cy="4671593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5018ECE-4EB6-4626-BE46-13E2833C84CF}"/>
              </a:ext>
            </a:extLst>
          </p:cNvPr>
          <p:cNvSpPr/>
          <p:nvPr/>
        </p:nvSpPr>
        <p:spPr>
          <a:xfrm>
            <a:off x="6953097" y="3545205"/>
            <a:ext cx="5113325" cy="1290955"/>
          </a:xfrm>
          <a:prstGeom prst="wedgeRectCallout">
            <a:avLst>
              <a:gd name="adj1" fmla="val -35918"/>
              <a:gd name="adj2" fmla="val -64974"/>
            </a:avLst>
          </a:prstGeom>
          <a:solidFill>
            <a:srgbClr val="7C83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e.g. we can test that several parameters are equal to 0</a:t>
            </a:r>
          </a:p>
          <a:p>
            <a:pPr algn="ctr"/>
            <a:endParaRPr lang="en-GB" sz="1600"/>
          </a:p>
          <a:p>
            <a:pPr algn="ctr"/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4203207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C4FA6-18C3-4573-8855-76EB7376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93249" cy="779568"/>
          </a:xfrm>
        </p:spPr>
        <p:txBody>
          <a:bodyPr/>
          <a:lstStyle/>
          <a:p>
            <a:r>
              <a:rPr lang="en-GB"/>
              <a:t>Dummy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2F92E-F557-48EE-9321-7CAF572F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64" y="779568"/>
            <a:ext cx="11748697" cy="4006568"/>
          </a:xfrm>
        </p:spPr>
        <p:txBody>
          <a:bodyPr>
            <a:normAutofit/>
          </a:bodyPr>
          <a:lstStyle/>
          <a:p>
            <a:r>
              <a:rPr lang="en-GB" sz="1800"/>
              <a:t>We can group the observations in our dataset; e.g.</a:t>
            </a:r>
          </a:p>
          <a:p>
            <a:pPr lvl="1"/>
            <a:r>
              <a:rPr lang="en-GB" sz="1600"/>
              <a:t>Gender </a:t>
            </a:r>
          </a:p>
          <a:p>
            <a:pPr lvl="1"/>
            <a:r>
              <a:rPr lang="en-GB" sz="1600"/>
              <a:t>Country </a:t>
            </a:r>
          </a:p>
          <a:p>
            <a:pPr lvl="1"/>
            <a:r>
              <a:rPr lang="en-GB" sz="1600"/>
              <a:t>Types of education</a:t>
            </a:r>
          </a:p>
          <a:p>
            <a:pPr lvl="1"/>
            <a:r>
              <a:rPr lang="en-GB" sz="1600"/>
              <a:t>Time periods</a:t>
            </a:r>
          </a:p>
          <a:p>
            <a:r>
              <a:rPr lang="en-GB" sz="1800"/>
              <a:t>We can include binary/dummy variables indicating those categories as explanatory variables</a:t>
            </a:r>
          </a:p>
          <a:p>
            <a:r>
              <a:rPr lang="en-GB" sz="1800"/>
              <a:t>We can represent what we can expect about the dependent variable given those categories in terms of the parameters associated with those variables; e.g.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677B8E-149A-41E8-B518-250290ED2D0A}"/>
                  </a:ext>
                </a:extLst>
              </p:cNvPr>
              <p:cNvSpPr txBox="1"/>
              <p:nvPr/>
            </p:nvSpPr>
            <p:spPr>
              <a:xfrm>
                <a:off x="800888" y="4490644"/>
                <a:ext cx="105902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𝑊𝑎𝑔𝑒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𝐹𝐸𝑀𝐴𝐿𝐸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𝐻𝑖𝑔h𝑆𝑘𝑖𝑙𝑙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𝐻𝑖𝑔h𝑆𝑘𝑖𝑙𝑙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𝐹𝐸𝑀𝐴𝐿𝐸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677B8E-149A-41E8-B518-250290ED2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88" y="4490644"/>
                <a:ext cx="10590224" cy="461665"/>
              </a:xfrm>
              <a:prstGeom prst="rect">
                <a:avLst/>
              </a:prstGeom>
              <a:blipFill>
                <a:blip r:embed="rId2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2DD4989B-6B8C-46E6-9B4F-0F79DA9D33F5}"/>
                  </a:ext>
                </a:extLst>
              </p:cNvPr>
              <p:cNvSpPr/>
              <p:nvPr/>
            </p:nvSpPr>
            <p:spPr>
              <a:xfrm>
                <a:off x="555413" y="5361018"/>
                <a:ext cx="11081173" cy="1132441"/>
              </a:xfrm>
              <a:prstGeom prst="wedgeRectCallout">
                <a:avLst>
                  <a:gd name="adj1" fmla="val -17458"/>
                  <a:gd name="adj2" fmla="val -78214"/>
                </a:avLst>
              </a:prstGeom>
              <a:solidFill>
                <a:srgbClr val="7C83BD">
                  <a:alpha val="3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/>
                  <a:t>e.g. which wage do we expect for a high skilled women?</a:t>
                </a:r>
              </a:p>
              <a:p>
                <a:pPr algn="ctr"/>
                <a:endParaRPr lang="en-GB" sz="160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𝑊𝑎𝑔𝑒</m:t>
                          </m:r>
                        </m:e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𝐻𝑖𝑔h</m:t>
                          </m:r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𝑆𝑘𝑖𝑙𝑙𝑒𝑑</m:t>
                          </m:r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𝑊𝑜𝑚𝑒𝑛</m:t>
                          </m:r>
                        </m:e>
                      </m:d>
                      <m:r>
                        <a:rPr lang="en-GB" sz="16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16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GB" sz="16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GB" sz="16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GB" sz="1600"/>
              </a:p>
            </p:txBody>
          </p:sp>
        </mc:Choice>
        <mc:Fallback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2DD4989B-6B8C-46E6-9B4F-0F79DA9D3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13" y="5361018"/>
                <a:ext cx="11081173" cy="1132441"/>
              </a:xfrm>
              <a:prstGeom prst="wedgeRectCallout">
                <a:avLst>
                  <a:gd name="adj1" fmla="val -17458"/>
                  <a:gd name="adj2" fmla="val -78214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Flowchart: Process 5">
                <a:extLst>
                  <a:ext uri="{FF2B5EF4-FFF2-40B4-BE49-F238E27FC236}">
                    <a16:creationId xmlns:a16="http://schemas.microsoft.com/office/drawing/2014/main" id="{42B73F70-B581-4C47-83C3-D280DAF88DB5}"/>
                  </a:ext>
                </a:extLst>
              </p:cNvPr>
              <p:cNvSpPr/>
              <p:nvPr/>
            </p:nvSpPr>
            <p:spPr>
              <a:xfrm>
                <a:off x="12642574" y="3616658"/>
                <a:ext cx="7454348" cy="2307422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𝑊𝐴𝑔𝑒</m:t>
                          </m:r>
                        </m:e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𝐻𝑖𝑔h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𝑊𝑜𝑚𝑒𝑛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𝑊𝑎𝑔𝑒</m:t>
                          </m:r>
                        </m:e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𝐻𝐼𝑔h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𝑀𝑒𝑛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𝐹𝑥𝐹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𝑊𝐴𝑔𝑒</m:t>
                          </m:r>
                        </m:e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𝐿𝑜𝑤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𝑊𝑜𝑚𝑒𝑛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𝑊𝑎𝑔𝑒</m:t>
                          </m:r>
                        </m:e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𝐿𝑜𝑤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𝑀𝑒𝑛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 algn="ctr"/>
                <a:endParaRPr lang="en-GB" dirty="0"/>
              </a:p>
            </p:txBody>
          </p:sp>
        </mc:Choice>
        <mc:Fallback>
          <p:sp>
            <p:nvSpPr>
              <p:cNvPr id="6" name="Flowchart: Process 5">
                <a:extLst>
                  <a:ext uri="{FF2B5EF4-FFF2-40B4-BE49-F238E27FC236}">
                    <a16:creationId xmlns:a16="http://schemas.microsoft.com/office/drawing/2014/main" id="{42B73F70-B581-4C47-83C3-D280DAF88D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574" y="3616658"/>
                <a:ext cx="7454348" cy="2307422"/>
              </a:xfrm>
              <a:prstGeom prst="flowChartProcess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1B6F47-FC84-4C81-A701-ECB5EDF460C6}"/>
                  </a:ext>
                </a:extLst>
              </p:cNvPr>
              <p:cNvSpPr txBox="1"/>
              <p:nvPr/>
            </p:nvSpPr>
            <p:spPr>
              <a:xfrm>
                <a:off x="13477164" y="1016758"/>
                <a:ext cx="30229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1B6F47-FC84-4C81-A701-ECB5EDF4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7164" y="1016758"/>
                <a:ext cx="3022979" cy="646331"/>
              </a:xfrm>
              <a:prstGeom prst="rect">
                <a:avLst/>
              </a:prstGeom>
              <a:blipFill>
                <a:blip r:embed="rId5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21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EF06-5E15-408C-8524-B52C6305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817831" cy="997016"/>
          </a:xfrm>
        </p:spPr>
        <p:txBody>
          <a:bodyPr>
            <a:normAutofit fontScale="90000"/>
          </a:bodyPr>
          <a:lstStyle/>
          <a:p>
            <a:r>
              <a:rPr lang="en-GB"/>
              <a:t>An elaborate and creative example of using dummies:</a:t>
            </a:r>
            <a:br>
              <a:rPr lang="en-GB"/>
            </a:br>
            <a:r>
              <a:rPr lang="en-GB"/>
              <a:t> Differences in Differences and the EU 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87E97-172C-4411-A1D9-E0966845B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273" y="1819841"/>
            <a:ext cx="10958085" cy="4372854"/>
          </a:xfrm>
        </p:spPr>
        <p:txBody>
          <a:bodyPr/>
          <a:lstStyle/>
          <a:p>
            <a:r>
              <a:rPr lang="en-GB"/>
              <a:t>In 2013 the European Emissions Trading System (EUETS) became more stringent. A smaller number of permits were allocated freely to companies.</a:t>
            </a:r>
          </a:p>
          <a:p>
            <a:r>
              <a:rPr lang="en-GB"/>
              <a:t>However, this varied across firms: more energy intensive and/or trade intensive firms continued to get free permits</a:t>
            </a:r>
          </a:p>
          <a:p>
            <a:r>
              <a:rPr lang="en-GB"/>
              <a:t>Did this have any impact on carbon emission by those firms?</a:t>
            </a:r>
          </a:p>
          <a:p>
            <a:r>
              <a:rPr lang="en-GB"/>
              <a:t>If we have panel data on emissions for those firms from before and after the regulatory change, we can use dummies to group our </a:t>
            </a:r>
            <a:r>
              <a:rPr lang="en-GB" b="1" u="sng"/>
              <a:t>observations</a:t>
            </a:r>
            <a:r>
              <a:rPr lang="en-GB"/>
              <a:t> in 4 categories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B7574E-2DD5-410F-9877-A7206BA8A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278612"/>
              </p:ext>
            </p:extLst>
          </p:nvPr>
        </p:nvGraphicFramePr>
        <p:xfrm>
          <a:off x="1539460" y="4964914"/>
          <a:ext cx="10409446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4723">
                  <a:extLst>
                    <a:ext uri="{9D8B030D-6E8A-4147-A177-3AD203B41FA5}">
                      <a16:colId xmlns:a16="http://schemas.microsoft.com/office/drawing/2014/main" val="1758252488"/>
                    </a:ext>
                  </a:extLst>
                </a:gridCol>
                <a:gridCol w="5204723">
                  <a:extLst>
                    <a:ext uri="{9D8B030D-6E8A-4147-A177-3AD203B41FA5}">
                      <a16:colId xmlns:a16="http://schemas.microsoft.com/office/drawing/2014/main" val="4715710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Pre 2013 observations from firms who receive free permits throughout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2013 onwards observations from firms receiving free permits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607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Pre 2013 observations from firms who in 2013 no longer get free permits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2013 onwards observations from firms who in 2013 no longer get free permits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1802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C39892B-01D1-4352-9C7B-CDFDB3697EA0}"/>
              </a:ext>
            </a:extLst>
          </p:cNvPr>
          <p:cNvSpPr txBox="1"/>
          <p:nvPr/>
        </p:nvSpPr>
        <p:spPr>
          <a:xfrm>
            <a:off x="5483649" y="4490823"/>
            <a:ext cx="274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Time Period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2D02FBB-FEA3-490B-88EF-981A35C3AF74}"/>
              </a:ext>
            </a:extLst>
          </p:cNvPr>
          <p:cNvSpPr/>
          <p:nvPr/>
        </p:nvSpPr>
        <p:spPr>
          <a:xfrm>
            <a:off x="9574619" y="1031908"/>
            <a:ext cx="2461437" cy="428380"/>
          </a:xfrm>
          <a:prstGeom prst="wedgeRectCallout">
            <a:avLst>
              <a:gd name="adj1" fmla="val -57940"/>
              <a:gd name="adj2" fmla="val 131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AKA Exercise 10.2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17207-E37F-49CC-8B98-557943E255F4}"/>
              </a:ext>
            </a:extLst>
          </p:cNvPr>
          <p:cNvSpPr txBox="1"/>
          <p:nvPr/>
        </p:nvSpPr>
        <p:spPr>
          <a:xfrm rot="16200000">
            <a:off x="-242962" y="5420328"/>
            <a:ext cx="274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Firm Type</a:t>
            </a:r>
          </a:p>
        </p:txBody>
      </p:sp>
    </p:spTree>
    <p:extLst>
      <p:ext uri="{BB962C8B-B14F-4D97-AF65-F5344CB8AC3E}">
        <p14:creationId xmlns:p14="http://schemas.microsoft.com/office/powerpoint/2010/main" val="2977945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9C3F-2D8C-4E5D-BF63-91E7F0023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8" y="22422"/>
            <a:ext cx="9493249" cy="725382"/>
          </a:xfrm>
        </p:spPr>
        <p:txBody>
          <a:bodyPr>
            <a:normAutofit fontScale="90000"/>
          </a:bodyPr>
          <a:lstStyle/>
          <a:p>
            <a:r>
              <a:rPr lang="en-GB"/>
              <a:t>We can look at a scatterplot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75F00-8127-4D93-8B78-0AA7E40D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78" y="824160"/>
            <a:ext cx="4782723" cy="2951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B3AE76-74D0-4B02-98B0-69BC00BB0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971" y="116352"/>
            <a:ext cx="5559442" cy="34309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435476-5DEF-4110-8654-629ED21ED2A3}"/>
              </a:ext>
            </a:extLst>
          </p:cNvPr>
          <p:cNvSpPr/>
          <p:nvPr/>
        </p:nvSpPr>
        <p:spPr>
          <a:xfrm>
            <a:off x="464090" y="1831837"/>
            <a:ext cx="3887192" cy="237066"/>
          </a:xfrm>
          <a:prstGeom prst="rect">
            <a:avLst/>
          </a:prstGeom>
          <a:noFill/>
          <a:ln>
            <a:solidFill>
              <a:srgbClr val="25DE06">
                <a:alpha val="8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B7C89-4334-4ECD-AB13-00819CF8A2C9}"/>
              </a:ext>
            </a:extLst>
          </p:cNvPr>
          <p:cNvCxnSpPr>
            <a:cxnSpLocks/>
          </p:cNvCxnSpPr>
          <p:nvPr/>
        </p:nvCxnSpPr>
        <p:spPr>
          <a:xfrm flipV="1">
            <a:off x="4351282" y="1287439"/>
            <a:ext cx="2695512" cy="544399"/>
          </a:xfrm>
          <a:prstGeom prst="line">
            <a:avLst/>
          </a:prstGeom>
          <a:ln w="28575">
            <a:solidFill>
              <a:srgbClr val="25D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46C5F02E-D2E2-4C68-A65D-4B755F59A4D5}"/>
              </a:ext>
            </a:extLst>
          </p:cNvPr>
          <p:cNvSpPr/>
          <p:nvPr/>
        </p:nvSpPr>
        <p:spPr>
          <a:xfrm>
            <a:off x="3566615" y="5037751"/>
            <a:ext cx="4198961" cy="819195"/>
          </a:xfrm>
          <a:prstGeom prst="wedgeRectCallout">
            <a:avLst>
              <a:gd name="adj1" fmla="val 36970"/>
              <a:gd name="adj2" fmla="val -421660"/>
            </a:avLst>
          </a:prstGeom>
          <a:solidFill>
            <a:srgbClr val="7C83B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Average CO2 consumption for pre 2013 observations from firms who in 2013 no longer get free permits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C00E11-5806-499D-92C4-E7EE0FF05772}"/>
              </a:ext>
            </a:extLst>
          </p:cNvPr>
          <p:cNvSpPr txBox="1"/>
          <p:nvPr/>
        </p:nvSpPr>
        <p:spPr>
          <a:xfrm rot="20890921">
            <a:off x="5263487" y="1175561"/>
            <a:ext cx="174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>
                <a:solidFill>
                  <a:srgbClr val="25DE06"/>
                </a:solidFill>
              </a:rPr>
              <a:t>zooooom</a:t>
            </a:r>
            <a:endParaRPr lang="en-GB">
              <a:solidFill>
                <a:srgbClr val="25DE06"/>
              </a:solidFill>
            </a:endParaRP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871A320A-AC53-4D02-BC8E-1134570ECFE4}"/>
              </a:ext>
            </a:extLst>
          </p:cNvPr>
          <p:cNvSpPr/>
          <p:nvPr/>
        </p:nvSpPr>
        <p:spPr>
          <a:xfrm>
            <a:off x="7945271" y="5192425"/>
            <a:ext cx="4198961" cy="794393"/>
          </a:xfrm>
          <a:prstGeom prst="wedgeRectCallout">
            <a:avLst>
              <a:gd name="adj1" fmla="val 3355"/>
              <a:gd name="adj2" fmla="val -427384"/>
            </a:avLst>
          </a:prstGeom>
          <a:solidFill>
            <a:srgbClr val="7C83B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Average CO2 consumption for 2013 onwards observations from firms who in 2013 no longer get free permits   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0BF54705-8573-407D-A80B-4F7E59286A97}"/>
              </a:ext>
            </a:extLst>
          </p:cNvPr>
          <p:cNvSpPr/>
          <p:nvPr/>
        </p:nvSpPr>
        <p:spPr>
          <a:xfrm>
            <a:off x="3566614" y="3918086"/>
            <a:ext cx="4198961" cy="903574"/>
          </a:xfrm>
          <a:prstGeom prst="wedgeRectCallout">
            <a:avLst>
              <a:gd name="adj1" fmla="val 33439"/>
              <a:gd name="adj2" fmla="val -390380"/>
            </a:avLst>
          </a:prstGeom>
          <a:solidFill>
            <a:srgbClr val="C000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Average CO2 consumption for pre 2013 observations from firms who get free permits throughout   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E6361E55-E230-4959-B3B7-CDED3B68223D}"/>
              </a:ext>
            </a:extLst>
          </p:cNvPr>
          <p:cNvSpPr/>
          <p:nvPr/>
        </p:nvSpPr>
        <p:spPr>
          <a:xfrm>
            <a:off x="7945270" y="3641252"/>
            <a:ext cx="4198961" cy="903574"/>
          </a:xfrm>
          <a:prstGeom prst="wedgeRectCallout">
            <a:avLst>
              <a:gd name="adj1" fmla="val 13598"/>
              <a:gd name="adj2" fmla="val -388541"/>
            </a:avLst>
          </a:prstGeom>
          <a:solidFill>
            <a:srgbClr val="C000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Average CO2 consumption for 2013 onwards observations from firms who get free permits throughout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7B2F9E-2061-4C27-93DB-AC349B697EB3}"/>
              </a:ext>
            </a:extLst>
          </p:cNvPr>
          <p:cNvSpPr txBox="1"/>
          <p:nvPr/>
        </p:nvSpPr>
        <p:spPr>
          <a:xfrm>
            <a:off x="7945270" y="4575438"/>
            <a:ext cx="42467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>
                <a:solidFill>
                  <a:srgbClr val="F0FC7E"/>
                </a:solidFill>
              </a:rPr>
              <a:t>Mind the widening gap!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06FE1D6C-68D6-47F3-BA4E-A4756117F7F9}"/>
              </a:ext>
            </a:extLst>
          </p:cNvPr>
          <p:cNvSpPr/>
          <p:nvPr/>
        </p:nvSpPr>
        <p:spPr>
          <a:xfrm>
            <a:off x="236852" y="4239061"/>
            <a:ext cx="2750898" cy="903575"/>
          </a:xfrm>
          <a:prstGeom prst="wedgeRectCallout">
            <a:avLst>
              <a:gd name="adj1" fmla="val 103398"/>
              <a:gd name="adj2" fmla="val -278834"/>
            </a:avLst>
          </a:prstGeom>
          <a:solidFill>
            <a:srgbClr val="F0FC7E">
              <a:alpha val="30196"/>
            </a:srgbClr>
          </a:solidFill>
          <a:ln>
            <a:solidFill>
              <a:srgbClr val="F0FC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Red group receive free permits throughout…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0D43F1-DF44-43E8-833F-E1EC213B6D27}"/>
              </a:ext>
            </a:extLst>
          </p:cNvPr>
          <p:cNvSpPr txBox="1"/>
          <p:nvPr/>
        </p:nvSpPr>
        <p:spPr>
          <a:xfrm>
            <a:off x="249865" y="6140302"/>
            <a:ext cx="11834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We measure the impact of not giving free permits by how much the gap between both groups of firms changed (widened) after 2013</a:t>
            </a:r>
          </a:p>
        </p:txBody>
      </p:sp>
    </p:spTree>
    <p:extLst>
      <p:ext uri="{BB962C8B-B14F-4D97-AF65-F5344CB8AC3E}">
        <p14:creationId xmlns:p14="http://schemas.microsoft.com/office/powerpoint/2010/main" val="11993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/>
      <p:bldP spid="16" grpId="0" animBg="1"/>
      <p:bldP spid="17" grpId="0" animBg="1"/>
      <p:bldP spid="18" grpId="0" animBg="1"/>
      <p:bldP spid="20" grpId="0"/>
      <p:bldP spid="20" grpId="1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367D-01ED-4939-8CF0-F65EF15B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7" y="72730"/>
            <a:ext cx="11887199" cy="1577975"/>
          </a:xfrm>
        </p:spPr>
        <p:txBody>
          <a:bodyPr/>
          <a:lstStyle/>
          <a:p>
            <a:r>
              <a:rPr lang="en-GB"/>
              <a:t>Differences in differences model: 2 sets of dummies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916808-8AC7-4558-B0D4-6182E94059D7}"/>
                  </a:ext>
                </a:extLst>
              </p:cNvPr>
              <p:cNvSpPr txBox="1"/>
              <p:nvPr/>
            </p:nvSpPr>
            <p:spPr>
              <a:xfrm>
                <a:off x="421315" y="1826908"/>
                <a:ext cx="11349370" cy="424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𝐶𝑂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2013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𝑜𝑛𝑤𝑎𝑟𝑑𝑠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𝑛𝑓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𝑁𝑜𝑛𝐹𝑟𝑒𝑒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2013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𝑜𝑛𝑤𝑎𝑟𝑑𝑠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𝑁𝑜𝑛𝐹𝑟𝑒𝑒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GB" sz="2400"/>
              </a:p>
              <a:p>
                <a:endParaRPr lang="en-GB" sz="2400"/>
              </a:p>
              <a:p>
                <a:r>
                  <a:rPr lang="en-GB" sz="2400"/>
                  <a:t>Gap before 2013:</a:t>
                </a:r>
              </a:p>
              <a:p>
                <a:endParaRPr lang="en-GB" sz="24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e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pre</m:t>
                          </m:r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2013,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nonfree</m:t>
                          </m:r>
                        </m:e>
                      </m:d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e>
                        <m: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pre</m:t>
                          </m:r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2013,</m:t>
                          </m:r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free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𝑛𝑓</m:t>
                          </m:r>
                        </m:sub>
                      </m:sSub>
                    </m:oMath>
                  </m:oMathPara>
                </a14:m>
                <a:endParaRPr lang="en-GB" sz="2400"/>
              </a:p>
              <a:p>
                <a:endParaRPr lang="en-GB" sz="2400"/>
              </a:p>
              <a:p>
                <a:r>
                  <a:rPr lang="en-GB" sz="2400"/>
                  <a:t>Gap 2013 onwards: </a:t>
                </a:r>
              </a:p>
              <a:p>
                <a:endParaRPr lang="en-GB" sz="24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e>
                        <m:e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2013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onwrds</m:t>
                          </m:r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nonfree</m:t>
                          </m:r>
                        </m:e>
                      </m:d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e>
                        <m:e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2013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onwrds</m:t>
                          </m:r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free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𝑛𝑓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</m:oMath>
                  </m:oMathPara>
                </a14:m>
                <a:endParaRPr lang="en-GB" sz="2400"/>
              </a:p>
              <a:p>
                <a:endParaRPr lang="en-GB" sz="2400"/>
              </a:p>
              <a:p>
                <a:r>
                  <a:rPr lang="en-GB" sz="2400"/>
                  <a:t>Change in Gap: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GB" sz="24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916808-8AC7-4558-B0D4-6182E9405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15" y="1826908"/>
                <a:ext cx="11349370" cy="4243854"/>
              </a:xfrm>
              <a:prstGeom prst="rect">
                <a:avLst/>
              </a:prstGeom>
              <a:blipFill>
                <a:blip r:embed="rId2"/>
                <a:stretch>
                  <a:fillRect l="-806" b="-2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D97B1F30-5B8F-41E4-991A-96C6D40B6743}"/>
              </a:ext>
            </a:extLst>
          </p:cNvPr>
          <p:cNvSpPr/>
          <p:nvPr/>
        </p:nvSpPr>
        <p:spPr>
          <a:xfrm>
            <a:off x="5640572" y="5552088"/>
            <a:ext cx="5183372" cy="935665"/>
          </a:xfrm>
          <a:prstGeom prst="wedgeRectCallout">
            <a:avLst>
              <a:gd name="adj1" fmla="val -84423"/>
              <a:gd name="adj2" fmla="val -28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To understand the impact of non free allocation on emissions it suffices to look at the interaction term</a:t>
            </a:r>
          </a:p>
        </p:txBody>
      </p:sp>
    </p:spTree>
    <p:extLst>
      <p:ext uri="{BB962C8B-B14F-4D97-AF65-F5344CB8AC3E}">
        <p14:creationId xmlns:p14="http://schemas.microsoft.com/office/powerpoint/2010/main" val="413965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32547-8488-4A02-A3D2-C31AB81A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54" y="210953"/>
            <a:ext cx="9493249" cy="703447"/>
          </a:xfrm>
        </p:spPr>
        <p:txBody>
          <a:bodyPr>
            <a:normAutofit fontScale="90000"/>
          </a:bodyPr>
          <a:lstStyle/>
          <a:p>
            <a:r>
              <a:rPr lang="en-GB" err="1"/>
              <a:t>DiD</a:t>
            </a:r>
            <a:r>
              <a:rPr lang="en-GB"/>
              <a:t> in Action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DD426E-5D63-451F-8D1A-ECF5ADA2B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6" b="28401"/>
          <a:stretch/>
        </p:blipFill>
        <p:spPr>
          <a:xfrm>
            <a:off x="344757" y="1052624"/>
            <a:ext cx="7204360" cy="5466833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22EED171-A410-4BF8-AC57-E943F95FEADA}"/>
              </a:ext>
            </a:extLst>
          </p:cNvPr>
          <p:cNvSpPr/>
          <p:nvPr/>
        </p:nvSpPr>
        <p:spPr>
          <a:xfrm>
            <a:off x="7612912" y="3609607"/>
            <a:ext cx="4441690" cy="1132441"/>
          </a:xfrm>
          <a:prstGeom prst="wedgeRectCallout">
            <a:avLst>
              <a:gd name="adj1" fmla="val -149457"/>
              <a:gd name="adj2" fmla="val 145715"/>
            </a:avLst>
          </a:prstGeom>
          <a:solidFill>
            <a:srgbClr val="FFC00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Non Free group has lower carbon emissions even before 2013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CDC8E9E7-3766-45B2-B4BF-7705DA3AD03E}"/>
              </a:ext>
            </a:extLst>
          </p:cNvPr>
          <p:cNvSpPr/>
          <p:nvPr/>
        </p:nvSpPr>
        <p:spPr>
          <a:xfrm>
            <a:off x="7612912" y="5036032"/>
            <a:ext cx="4441690" cy="1132441"/>
          </a:xfrm>
          <a:prstGeom prst="wedgeRectCallout">
            <a:avLst>
              <a:gd name="adj1" fmla="val -148282"/>
              <a:gd name="adj2" fmla="val 52295"/>
            </a:avLst>
          </a:prstGeom>
          <a:solidFill>
            <a:srgbClr val="7C83BD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The gap widened by 16%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5E17CDF3-1397-44E7-B95F-C14A6068E289}"/>
              </a:ext>
            </a:extLst>
          </p:cNvPr>
          <p:cNvSpPr/>
          <p:nvPr/>
        </p:nvSpPr>
        <p:spPr>
          <a:xfrm>
            <a:off x="7612912" y="2071430"/>
            <a:ext cx="4441690" cy="1132441"/>
          </a:xfrm>
          <a:prstGeom prst="wedgeRectCallout">
            <a:avLst>
              <a:gd name="adj1" fmla="val -150774"/>
              <a:gd name="adj2" fmla="val 252281"/>
            </a:avLst>
          </a:prstGeom>
          <a:solidFill>
            <a:schemeClr val="accent6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Free allocation firms increased their emissions from 2013 by 8% on average</a:t>
            </a:r>
          </a:p>
        </p:txBody>
      </p:sp>
    </p:spTree>
    <p:extLst>
      <p:ext uri="{BB962C8B-B14F-4D97-AF65-F5344CB8AC3E}">
        <p14:creationId xmlns:p14="http://schemas.microsoft.com/office/powerpoint/2010/main" val="42885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B692-9227-4381-A7B9-3BB42736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142027"/>
          </a:xfrm>
        </p:spPr>
        <p:txBody>
          <a:bodyPr/>
          <a:lstStyle/>
          <a:p>
            <a:r>
              <a:rPr lang="en-GB"/>
              <a:t>Summary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4C7FD-7905-48D6-8FC1-CFBA23CE1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733" y="1895295"/>
            <a:ext cx="9493250" cy="4006568"/>
          </a:xfrm>
        </p:spPr>
        <p:txBody>
          <a:bodyPr>
            <a:normAutofit fontScale="92500" lnSpcReduction="10000"/>
          </a:bodyPr>
          <a:lstStyle/>
          <a:p>
            <a:r>
              <a:rPr lang="en-GB" sz="2000"/>
              <a:t>Causal Relationships</a:t>
            </a:r>
          </a:p>
          <a:p>
            <a:r>
              <a:rPr lang="en-GB" sz="2000"/>
              <a:t>Control variables</a:t>
            </a:r>
          </a:p>
          <a:p>
            <a:r>
              <a:rPr lang="en-GB" sz="2000"/>
              <a:t>Endogeneity</a:t>
            </a:r>
          </a:p>
          <a:p>
            <a:r>
              <a:rPr lang="en-GB" sz="2000"/>
              <a:t>Testing</a:t>
            </a:r>
          </a:p>
          <a:p>
            <a:r>
              <a:rPr lang="en-GB" sz="2000"/>
              <a:t>Dummies</a:t>
            </a:r>
          </a:p>
          <a:p>
            <a:r>
              <a:rPr lang="en-GB" sz="2000"/>
              <a:t>Instrumental Variables</a:t>
            </a:r>
          </a:p>
          <a:p>
            <a:r>
              <a:rPr lang="en-GB" sz="2000"/>
              <a:t>Log transformations</a:t>
            </a:r>
          </a:p>
          <a:p>
            <a:r>
              <a:rPr lang="en-GB" sz="2000"/>
              <a:t>Panel Data</a:t>
            </a:r>
          </a:p>
          <a:p>
            <a:r>
              <a:rPr lang="en-GB" sz="2000"/>
              <a:t>Time Series</a:t>
            </a:r>
          </a:p>
          <a:p>
            <a:endParaRPr lang="en-GB" sz="2000"/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67883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90DC-9711-427E-8FC0-DD5EEA0A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2" y="104628"/>
            <a:ext cx="10393472" cy="947996"/>
          </a:xfrm>
        </p:spPr>
        <p:txBody>
          <a:bodyPr/>
          <a:lstStyle/>
          <a:p>
            <a:r>
              <a:rPr lang="en-GB"/>
              <a:t>Instrumental Variables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35D7EB5-2F2B-4B4B-8C5E-259FF35273EF}"/>
                  </a:ext>
                </a:extLst>
              </p14:cNvPr>
              <p14:cNvContentPartPr/>
              <p14:nvPr/>
            </p14:nvContentPartPr>
            <p14:xfrm>
              <a:off x="10261067" y="5240925"/>
              <a:ext cx="6655" cy="8703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35D7EB5-2F2B-4B4B-8C5E-259FF35273E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42581" y="5132137"/>
                <a:ext cx="43258" cy="225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23826E-CD84-4582-AA88-77D6092D9A71}"/>
                  </a:ext>
                </a:extLst>
              </p:cNvPr>
              <p:cNvSpPr txBox="1"/>
              <p:nvPr/>
            </p:nvSpPr>
            <p:spPr>
              <a:xfrm>
                <a:off x="2876259" y="1747858"/>
                <a:ext cx="5918159" cy="1181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𝑌</m:t>
                      </m:r>
                      <m: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=</m:t>
                      </m:r>
                      <m: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𝑋</m:t>
                      </m:r>
                      <m: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𝛽</m:t>
                      </m:r>
                      <m: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ϵ</m:t>
                      </m:r>
                    </m:oMath>
                  </m:oMathPara>
                </a14:m>
                <a:endParaRPr lang="en-GB" sz="7679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23826E-CD84-4582-AA88-77D6092D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59" y="1747858"/>
                <a:ext cx="5918159" cy="1181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65A251-0EE3-452B-87D6-9965EB7309E7}"/>
                  </a:ext>
                </a:extLst>
              </p:cNvPr>
              <p:cNvSpPr txBox="1"/>
              <p:nvPr/>
            </p:nvSpPr>
            <p:spPr>
              <a:xfrm>
                <a:off x="5161153" y="5205418"/>
                <a:ext cx="854400" cy="1181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7679" i="1" dirty="0">
                          <a:latin typeface="Cambria Math" panose="02040503050406030204" pitchFamily="18" charset="0"/>
                          <a:cs typeface="Palatino Linotype"/>
                        </a:rPr>
                        <m:t>𝑍</m:t>
                      </m:r>
                    </m:oMath>
                  </m:oMathPara>
                </a14:m>
                <a:endParaRPr lang="en-GB" sz="7679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65A251-0EE3-452B-87D6-9965EB730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153" y="5205418"/>
                <a:ext cx="854400" cy="11817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3C6A22-3FAD-477F-8A7B-A41BC651F062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H="1" flipV="1">
            <a:off x="5588050" y="2788066"/>
            <a:ext cx="303" cy="241735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257C02-4322-4900-87C6-5A22F66A305D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V="1">
            <a:off x="5588353" y="2788066"/>
            <a:ext cx="2287334" cy="241735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1F507B9-0681-49AB-83A0-5CF8EBECB5A1}"/>
              </a:ext>
            </a:extLst>
          </p:cNvPr>
          <p:cNvSpPr/>
          <p:nvPr/>
        </p:nvSpPr>
        <p:spPr>
          <a:xfrm>
            <a:off x="5671489" y="961325"/>
            <a:ext cx="2266778" cy="1071619"/>
          </a:xfrm>
          <a:custGeom>
            <a:avLst/>
            <a:gdLst>
              <a:gd name="connsiteX0" fmla="*/ 0 w 1594088"/>
              <a:gd name="connsiteY0" fmla="*/ 655808 h 753605"/>
              <a:gd name="connsiteX1" fmla="*/ 836162 w 1594088"/>
              <a:gd name="connsiteY1" fmla="*/ 570 h 753605"/>
              <a:gd name="connsiteX2" fmla="*/ 1594088 w 1594088"/>
              <a:gd name="connsiteY2" fmla="*/ 753605 h 753605"/>
              <a:gd name="connsiteX3" fmla="*/ 1594088 w 1594088"/>
              <a:gd name="connsiteY3" fmla="*/ 753605 h 7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088" h="753605">
                <a:moveTo>
                  <a:pt x="0" y="655808"/>
                </a:moveTo>
                <a:cubicBezTo>
                  <a:pt x="285240" y="320039"/>
                  <a:pt x="570481" y="-15730"/>
                  <a:pt x="836162" y="570"/>
                </a:cubicBezTo>
                <a:cubicBezTo>
                  <a:pt x="1101843" y="16870"/>
                  <a:pt x="1594088" y="753605"/>
                  <a:pt x="1594088" y="753605"/>
                </a:cubicBezTo>
                <a:lnTo>
                  <a:pt x="1594088" y="753605"/>
                </a:lnTo>
              </a:path>
            </a:pathLst>
          </a:custGeom>
          <a:noFill/>
          <a:ln w="47625" cap="flat" cmpd="sng" algn="ctr">
            <a:solidFill>
              <a:srgbClr val="0070C0"/>
            </a:solidFill>
            <a:prstDash val="solid"/>
            <a:round/>
            <a:headEnd type="stealth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FE245E9-CB07-4013-A8D2-B6234C7C12FC}"/>
              </a:ext>
            </a:extLst>
          </p:cNvPr>
          <p:cNvSpPr/>
          <p:nvPr/>
        </p:nvSpPr>
        <p:spPr>
          <a:xfrm rot="7285868">
            <a:off x="5439222" y="4042852"/>
            <a:ext cx="3824495" cy="1071619"/>
          </a:xfrm>
          <a:custGeom>
            <a:avLst/>
            <a:gdLst>
              <a:gd name="connsiteX0" fmla="*/ 0 w 1594088"/>
              <a:gd name="connsiteY0" fmla="*/ 655808 h 753605"/>
              <a:gd name="connsiteX1" fmla="*/ 836162 w 1594088"/>
              <a:gd name="connsiteY1" fmla="*/ 570 h 753605"/>
              <a:gd name="connsiteX2" fmla="*/ 1594088 w 1594088"/>
              <a:gd name="connsiteY2" fmla="*/ 753605 h 753605"/>
              <a:gd name="connsiteX3" fmla="*/ 1594088 w 1594088"/>
              <a:gd name="connsiteY3" fmla="*/ 753605 h 7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088" h="753605">
                <a:moveTo>
                  <a:pt x="0" y="655808"/>
                </a:moveTo>
                <a:cubicBezTo>
                  <a:pt x="285240" y="320039"/>
                  <a:pt x="570481" y="-15730"/>
                  <a:pt x="836162" y="570"/>
                </a:cubicBezTo>
                <a:cubicBezTo>
                  <a:pt x="1101843" y="16870"/>
                  <a:pt x="1594088" y="753605"/>
                  <a:pt x="1594088" y="753605"/>
                </a:cubicBezTo>
                <a:lnTo>
                  <a:pt x="1594088" y="753605"/>
                </a:lnTo>
              </a:path>
            </a:pathLst>
          </a:custGeom>
          <a:noFill/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A9AF8141-B99F-4E9E-88AA-F866544560E0}"/>
              </a:ext>
            </a:extLst>
          </p:cNvPr>
          <p:cNvSpPr/>
          <p:nvPr/>
        </p:nvSpPr>
        <p:spPr>
          <a:xfrm>
            <a:off x="6935407" y="4283119"/>
            <a:ext cx="1870440" cy="931742"/>
          </a:xfrm>
          <a:prstGeom prst="mathMultiply">
            <a:avLst>
              <a:gd name="adj1" fmla="val 55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D23C2C9-CC0B-4EEB-A80C-CAF6B5A914EF}"/>
              </a:ext>
            </a:extLst>
          </p:cNvPr>
          <p:cNvSpPr/>
          <p:nvPr/>
        </p:nvSpPr>
        <p:spPr>
          <a:xfrm>
            <a:off x="7222613" y="4833651"/>
            <a:ext cx="2101389" cy="521954"/>
          </a:xfrm>
          <a:prstGeom prst="wedgeRoundRectCallout">
            <a:avLst>
              <a:gd name="adj1" fmla="val -84302"/>
              <a:gd name="adj2" fmla="val 37189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/>
              <a:t>Criterion 1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5EB2C8D-EA67-4E4F-851A-78756451AEF0}"/>
              </a:ext>
            </a:extLst>
          </p:cNvPr>
          <p:cNvSpPr/>
          <p:nvPr/>
        </p:nvSpPr>
        <p:spPr>
          <a:xfrm>
            <a:off x="3795553" y="3126951"/>
            <a:ext cx="2101389" cy="521954"/>
          </a:xfrm>
          <a:prstGeom prst="wedgeRoundRectCallout">
            <a:avLst>
              <a:gd name="adj1" fmla="val 94048"/>
              <a:gd name="adj2" fmla="val 18539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/>
              <a:t>Criterion 2</a:t>
            </a:r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9F04E918-3FED-41FC-898E-20F9C08EC4B0}"/>
              </a:ext>
            </a:extLst>
          </p:cNvPr>
          <p:cNvSpPr/>
          <p:nvPr/>
        </p:nvSpPr>
        <p:spPr>
          <a:xfrm>
            <a:off x="5642628" y="3717818"/>
            <a:ext cx="1870440" cy="931742"/>
          </a:xfrm>
          <a:prstGeom prst="mathMultiply">
            <a:avLst>
              <a:gd name="adj1" fmla="val 55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1B8139-E2FE-494B-AD15-5A0B3E9FBF72}"/>
              </a:ext>
            </a:extLst>
          </p:cNvPr>
          <p:cNvSpPr/>
          <p:nvPr/>
        </p:nvSpPr>
        <p:spPr>
          <a:xfrm>
            <a:off x="6067828" y="3205307"/>
            <a:ext cx="1870439" cy="521954"/>
          </a:xfrm>
          <a:prstGeom prst="wedgeRoundRectCallout">
            <a:avLst>
              <a:gd name="adj1" fmla="val -17347"/>
              <a:gd name="adj2" fmla="val 169074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1991" b="1"/>
              <a:t>Criterion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E394932B-1EF2-4542-9FBE-10981A028929}"/>
                  </a:ext>
                </a:extLst>
              </p:cNvPr>
              <p:cNvSpPr/>
              <p:nvPr/>
            </p:nvSpPr>
            <p:spPr>
              <a:xfrm>
                <a:off x="8298712" y="845288"/>
                <a:ext cx="3444947" cy="1727791"/>
              </a:xfrm>
              <a:prstGeom prst="wedgeRectCallout">
                <a:avLst>
                  <a:gd name="adj1" fmla="val -117052"/>
                  <a:gd name="adj2" fmla="val 219423"/>
                </a:avLst>
              </a:prstGeom>
              <a:solidFill>
                <a:schemeClr val="accent1">
                  <a:alpha val="4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/>
                  <a:t>Finding at least one driver of X that is not correlated with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GB" sz="2400"/>
              </a:p>
            </p:txBody>
          </p:sp>
        </mc:Choice>
        <mc:Fallback xmlns=""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E394932B-1EF2-4542-9FBE-10981A0289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712" y="845288"/>
                <a:ext cx="3444947" cy="1727791"/>
              </a:xfrm>
              <a:prstGeom prst="wedgeRectCallout">
                <a:avLst>
                  <a:gd name="adj1" fmla="val -117052"/>
                  <a:gd name="adj2" fmla="val 219423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496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87BFD-B14C-4FCE-A787-6630E7CB9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24" y="343861"/>
            <a:ext cx="10333074" cy="831038"/>
          </a:xfrm>
        </p:spPr>
        <p:txBody>
          <a:bodyPr>
            <a:normAutofit fontScale="90000"/>
          </a:bodyPr>
          <a:lstStyle/>
          <a:p>
            <a:r>
              <a:rPr lang="en-GB"/>
              <a:t>IV example: Cigarette demand curve  (Ex 10.9)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689466-40D4-4AE5-8B08-E575594C9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9" y="2599660"/>
            <a:ext cx="6628969" cy="3885704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0A1E949F-F06F-473B-BEEA-03BAB3091212}"/>
              </a:ext>
            </a:extLst>
          </p:cNvPr>
          <p:cNvSpPr/>
          <p:nvPr/>
        </p:nvSpPr>
        <p:spPr>
          <a:xfrm>
            <a:off x="6096000" y="3429000"/>
            <a:ext cx="4651744" cy="1057940"/>
          </a:xfrm>
          <a:prstGeom prst="wedgeRectCallout">
            <a:avLst>
              <a:gd name="adj1" fmla="val -57364"/>
              <a:gd name="adj2" fmla="val 1006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Negative demand elasticity.</a:t>
            </a:r>
          </a:p>
          <a:p>
            <a:pPr algn="ctr"/>
            <a:r>
              <a:rPr lang="en-GB"/>
              <a:t>However, there could be upward bias: demand shock could be driving the price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7585A0BD-3695-4C5E-89D5-B4285C4788A4}"/>
              </a:ext>
            </a:extLst>
          </p:cNvPr>
          <p:cNvSpPr/>
          <p:nvPr/>
        </p:nvSpPr>
        <p:spPr>
          <a:xfrm>
            <a:off x="8607056" y="1536405"/>
            <a:ext cx="2243470" cy="951614"/>
          </a:xfrm>
          <a:prstGeom prst="wedgeRectCallout">
            <a:avLst>
              <a:gd name="adj1" fmla="val -33401"/>
              <a:gd name="adj2" fmla="val -73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Data for US states 1985, 1995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A81223-36BB-4425-A964-B4F53B28087B}"/>
                  </a:ext>
                </a:extLst>
              </p:cNvPr>
              <p:cNvSpPr txBox="1"/>
              <p:nvPr/>
            </p:nvSpPr>
            <p:spPr>
              <a:xfrm>
                <a:off x="430619" y="1663995"/>
                <a:ext cx="5252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𝑃𝑎𝑐𝑘𝑠</m:t>
                              </m:r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𝑃𝑟𝑖𝑐𝑒</m:t>
                              </m:r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A81223-36BB-4425-A964-B4F53B280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19" y="1663995"/>
                <a:ext cx="5252483" cy="461665"/>
              </a:xfrm>
              <a:prstGeom prst="rect">
                <a:avLst/>
              </a:prstGeom>
              <a:blipFill>
                <a:blip r:embed="rId3"/>
                <a:stretch>
                  <a:fillRect l="-104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 11">
            <a:extLst>
              <a:ext uri="{FF2B5EF4-FFF2-40B4-BE49-F238E27FC236}">
                <a16:creationId xmlns:a16="http://schemas.microsoft.com/office/drawing/2014/main" id="{EE0BE93E-659D-4BF7-BB9B-496347592123}"/>
              </a:ext>
            </a:extLst>
          </p:cNvPr>
          <p:cNvSpPr/>
          <p:nvPr/>
        </p:nvSpPr>
        <p:spPr>
          <a:xfrm>
            <a:off x="4752753" y="1384890"/>
            <a:ext cx="1993604" cy="558209"/>
          </a:xfrm>
          <a:prstGeom prst="arc">
            <a:avLst>
              <a:gd name="adj1" fmla="val 10831616"/>
              <a:gd name="adj2" fmla="val 6421975"/>
            </a:avLst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10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87BFD-B14C-4FCE-A787-6630E7CB9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6" y="-70813"/>
            <a:ext cx="10333074" cy="831038"/>
          </a:xfrm>
        </p:spPr>
        <p:txBody>
          <a:bodyPr>
            <a:normAutofit fontScale="90000"/>
          </a:bodyPr>
          <a:lstStyle/>
          <a:p>
            <a:r>
              <a:rPr lang="en-GB"/>
              <a:t>IV example: Cigarette demand curve  (Ex 10.9)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0A1E949F-F06F-473B-BEEA-03BAB3091212}"/>
              </a:ext>
            </a:extLst>
          </p:cNvPr>
          <p:cNvSpPr/>
          <p:nvPr/>
        </p:nvSpPr>
        <p:spPr>
          <a:xfrm>
            <a:off x="90376" y="1582448"/>
            <a:ext cx="11057861" cy="5211757"/>
          </a:xfrm>
          <a:prstGeom prst="wedgeRectCallout">
            <a:avLst>
              <a:gd name="adj1" fmla="val -7575"/>
              <a:gd name="adj2" fmla="val -52397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/>
              <a:t>We need a driver of Price that is not affected by demand shocks nor has a separate influence on demand apart from the effect on price.</a:t>
            </a:r>
          </a:p>
          <a:p>
            <a:pPr algn="ctr"/>
            <a:r>
              <a:rPr lang="en-GB" sz="1900" b="1" u="sng"/>
              <a:t>Idea: Taxes on cigarettes</a:t>
            </a:r>
          </a:p>
          <a:p>
            <a:r>
              <a:rPr lang="en-GB" sz="1900" b="1" u="sng"/>
              <a:t>Pro:</a:t>
            </a:r>
            <a:r>
              <a:rPr lang="en-GB" sz="1900"/>
              <a:t> Plausible that key drivers of policy on tax are un-related to cigarette demand; e.g. need to raise government revenue, political ideology, concern for health.</a:t>
            </a:r>
          </a:p>
          <a:p>
            <a:r>
              <a:rPr lang="en-GB" sz="1900" b="1" u="sng"/>
              <a:t>Con:</a:t>
            </a:r>
            <a:r>
              <a:rPr lang="en-GB" sz="190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/>
              <a:t>Taxes could be driven by demand; e.g. the disastrous health because of passion for cigarettes puts pressure on health system. (i.e. criteria 1 violated)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/>
              <a:t>Taxes could also be just one part of a wider policy package. In addition the government might run a campaign warning of the health damage of smoking. (violation of criterion 3)</a:t>
            </a:r>
          </a:p>
          <a:p>
            <a:endParaRPr lang="en-GB" sz="1900"/>
          </a:p>
          <a:p>
            <a:r>
              <a:rPr lang="en-GB" sz="1900"/>
              <a:t>We also need to check if criterion 2 is met; i.e. tax is driver of price; This could be violated if due to competition (e.g. via smuggled cigarettes) producers might not pass on the tax on price. But it’s something we can check.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A81223-36BB-4425-A964-B4F53B28087B}"/>
                  </a:ext>
                </a:extLst>
              </p:cNvPr>
              <p:cNvSpPr txBox="1"/>
              <p:nvPr/>
            </p:nvSpPr>
            <p:spPr>
              <a:xfrm>
                <a:off x="1347677" y="940504"/>
                <a:ext cx="5252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𝑃𝑎𝑐𝑘𝑠</m:t>
                              </m:r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𝑃𝑟𝑖𝑐𝑒</m:t>
                              </m:r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A81223-36BB-4425-A964-B4F53B280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677" y="940504"/>
                <a:ext cx="5252483" cy="461665"/>
              </a:xfrm>
              <a:prstGeom prst="rect">
                <a:avLst/>
              </a:prstGeom>
              <a:blipFill>
                <a:blip r:embed="rId2"/>
                <a:stretch>
                  <a:fillRect l="-92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 11">
            <a:extLst>
              <a:ext uri="{FF2B5EF4-FFF2-40B4-BE49-F238E27FC236}">
                <a16:creationId xmlns:a16="http://schemas.microsoft.com/office/drawing/2014/main" id="{EE0BE93E-659D-4BF7-BB9B-496347592123}"/>
              </a:ext>
            </a:extLst>
          </p:cNvPr>
          <p:cNvSpPr/>
          <p:nvPr/>
        </p:nvSpPr>
        <p:spPr>
          <a:xfrm>
            <a:off x="5603358" y="816048"/>
            <a:ext cx="1993604" cy="407445"/>
          </a:xfrm>
          <a:prstGeom prst="arc">
            <a:avLst>
              <a:gd name="adj1" fmla="val 10831616"/>
              <a:gd name="adj2" fmla="val 6421975"/>
            </a:avLst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86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3F62-1EC2-4428-BDFF-93A2516A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43" y="220139"/>
            <a:ext cx="9493249" cy="837142"/>
          </a:xfrm>
        </p:spPr>
        <p:txBody>
          <a:bodyPr/>
          <a:lstStyle/>
          <a:p>
            <a:r>
              <a:rPr lang="en-GB"/>
              <a:t>Demand, prices &amp; taxes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27B3E-7943-4AA5-95A1-38A3B9A05FCF}"/>
              </a:ext>
            </a:extLst>
          </p:cNvPr>
          <p:cNvSpPr txBox="1"/>
          <p:nvPr/>
        </p:nvSpPr>
        <p:spPr>
          <a:xfrm>
            <a:off x="1875366" y="2387600"/>
            <a:ext cx="272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Cigarette Demand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9F20F-0E99-4EBF-B4FA-12B3A4DACEAC}"/>
              </a:ext>
            </a:extLst>
          </p:cNvPr>
          <p:cNvSpPr txBox="1"/>
          <p:nvPr/>
        </p:nvSpPr>
        <p:spPr>
          <a:xfrm>
            <a:off x="5024968" y="2387600"/>
            <a:ext cx="272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Price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CE8317-D2F3-4E66-ACDE-B1C2EE37E78B}"/>
              </a:ext>
            </a:extLst>
          </p:cNvPr>
          <p:cNvGrpSpPr/>
          <p:nvPr/>
        </p:nvGrpSpPr>
        <p:grpSpPr>
          <a:xfrm>
            <a:off x="935569" y="2819400"/>
            <a:ext cx="6646331" cy="2071933"/>
            <a:chOff x="935569" y="2819400"/>
            <a:chExt cx="6646331" cy="207193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340B80-62AD-4A23-97CC-E9D3ACD42BC7}"/>
                </a:ext>
              </a:extLst>
            </p:cNvPr>
            <p:cNvSpPr txBox="1"/>
            <p:nvPr/>
          </p:nvSpPr>
          <p:spPr>
            <a:xfrm>
              <a:off x="935569" y="4245002"/>
              <a:ext cx="44068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/>
                <a:t>Other policies </a:t>
              </a:r>
            </a:p>
            <a:p>
              <a:pPr algn="ctr"/>
              <a:r>
                <a:rPr lang="en-GB" b="1"/>
                <a:t>(e.g. anti smoking ad campaign)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2CCE9D1-49BD-427C-A42A-84F316AA8D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2667" y="2819400"/>
              <a:ext cx="1" cy="12816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BA6C377-3A03-4B39-9138-E32E78D74C85}"/>
                </a:ext>
              </a:extLst>
            </p:cNvPr>
            <p:cNvCxnSpPr>
              <a:cxnSpLocks/>
            </p:cNvCxnSpPr>
            <p:nvPr/>
          </p:nvCxnSpPr>
          <p:spPr>
            <a:xfrm>
              <a:off x="5550960" y="4568167"/>
              <a:ext cx="203094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EBB995-DAB8-4C47-8F34-55A36CDE736A}"/>
              </a:ext>
            </a:extLst>
          </p:cNvPr>
          <p:cNvGrpSpPr/>
          <p:nvPr/>
        </p:nvGrpSpPr>
        <p:grpSpPr>
          <a:xfrm>
            <a:off x="6510866" y="2756932"/>
            <a:ext cx="2726267" cy="1974515"/>
            <a:chOff x="6510866" y="2756932"/>
            <a:chExt cx="2726267" cy="197451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6978BF-FA7C-406C-B853-D629739E9369}"/>
                </a:ext>
              </a:extLst>
            </p:cNvPr>
            <p:cNvSpPr txBox="1"/>
            <p:nvPr/>
          </p:nvSpPr>
          <p:spPr>
            <a:xfrm>
              <a:off x="6510866" y="4362115"/>
              <a:ext cx="2726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/>
                <a:t>Tax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58BFF8-2DCB-48C0-9D30-E792EC4F27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75967" y="2756932"/>
              <a:ext cx="956733" cy="155883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C1E4C542-E0AA-4B2E-B0C9-FAF4D4EF7432}"/>
              </a:ext>
            </a:extLst>
          </p:cNvPr>
          <p:cNvSpPr/>
          <p:nvPr/>
        </p:nvSpPr>
        <p:spPr>
          <a:xfrm>
            <a:off x="3238499" y="2053167"/>
            <a:ext cx="2971801" cy="703764"/>
          </a:xfrm>
          <a:prstGeom prst="arc">
            <a:avLst>
              <a:gd name="adj1" fmla="val 10823291"/>
              <a:gd name="adj2" fmla="val 0"/>
            </a:avLst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1979F8-600D-429B-99CE-45351588006C}"/>
              </a:ext>
            </a:extLst>
          </p:cNvPr>
          <p:cNvCxnSpPr>
            <a:cxnSpLocks/>
          </p:cNvCxnSpPr>
          <p:nvPr/>
        </p:nvCxnSpPr>
        <p:spPr>
          <a:xfrm flipH="1" flipV="1">
            <a:off x="4385733" y="2573236"/>
            <a:ext cx="1439333" cy="179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A3B7E87-FB6B-4041-ACC4-B896FBF684B3}"/>
              </a:ext>
            </a:extLst>
          </p:cNvPr>
          <p:cNvSpPr txBox="1"/>
          <p:nvPr/>
        </p:nvSpPr>
        <p:spPr>
          <a:xfrm>
            <a:off x="8335433" y="1805632"/>
            <a:ext cx="2425700" cy="147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F2483FA-668E-4FA1-B402-7DB706C898D4}"/>
              </a:ext>
            </a:extLst>
          </p:cNvPr>
          <p:cNvGrpSpPr/>
          <p:nvPr/>
        </p:nvGrpSpPr>
        <p:grpSpPr>
          <a:xfrm>
            <a:off x="5342467" y="2015574"/>
            <a:ext cx="5570232" cy="2346541"/>
            <a:chOff x="5342467" y="2015574"/>
            <a:chExt cx="5570232" cy="234654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F4E290-6D19-4705-B429-C360D8422395}"/>
                </a:ext>
              </a:extLst>
            </p:cNvPr>
            <p:cNvSpPr txBox="1"/>
            <p:nvPr/>
          </p:nvSpPr>
          <p:spPr>
            <a:xfrm>
              <a:off x="8010659" y="2015574"/>
              <a:ext cx="29020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/>
                <a:t>Pressure on Health system triggers policy action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F4E4EF5-465F-4686-A4C2-E722F0831A76}"/>
                </a:ext>
              </a:extLst>
            </p:cNvPr>
            <p:cNvCxnSpPr>
              <a:cxnSpLocks/>
            </p:cNvCxnSpPr>
            <p:nvPr/>
          </p:nvCxnSpPr>
          <p:spPr>
            <a:xfrm>
              <a:off x="5342467" y="2080054"/>
              <a:ext cx="2700866" cy="159150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4F5AB95-DB52-4080-90A5-3C0D8B2457BB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 flipH="1">
              <a:off x="7874000" y="2985251"/>
              <a:ext cx="1236132" cy="1376864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FB198EF2-CD4F-4DD2-B6F7-8052B72831AE}"/>
              </a:ext>
            </a:extLst>
          </p:cNvPr>
          <p:cNvSpPr/>
          <p:nvPr/>
        </p:nvSpPr>
        <p:spPr>
          <a:xfrm>
            <a:off x="1656521" y="5724939"/>
            <a:ext cx="3631096" cy="561008"/>
          </a:xfrm>
          <a:prstGeom prst="wedgeRectCallout">
            <a:avLst>
              <a:gd name="adj1" fmla="val -16394"/>
              <a:gd name="adj2" fmla="val -205217"/>
            </a:avLst>
          </a:prstGeom>
          <a:solidFill>
            <a:schemeClr val="accent6">
              <a:alpha val="3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Violation of criterion 3</a:t>
            </a: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CDCE9CD5-28C9-4548-AF87-2F95245EE135}"/>
              </a:ext>
            </a:extLst>
          </p:cNvPr>
          <p:cNvSpPr/>
          <p:nvPr/>
        </p:nvSpPr>
        <p:spPr>
          <a:xfrm>
            <a:off x="8200886" y="1053264"/>
            <a:ext cx="3631096" cy="561008"/>
          </a:xfrm>
          <a:prstGeom prst="wedgeRectCallout">
            <a:avLst>
              <a:gd name="adj1" fmla="val -28681"/>
              <a:gd name="adj2" fmla="val 138878"/>
            </a:avLst>
          </a:prstGeom>
          <a:solidFill>
            <a:schemeClr val="accent6">
              <a:alpha val="27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Violation of criterion 1</a:t>
            </a:r>
          </a:p>
        </p:txBody>
      </p:sp>
    </p:spTree>
    <p:extLst>
      <p:ext uri="{BB962C8B-B14F-4D97-AF65-F5344CB8AC3E}">
        <p14:creationId xmlns:p14="http://schemas.microsoft.com/office/powerpoint/2010/main" val="160618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8DA5-EAF0-427A-A665-837E9376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14" y="88679"/>
            <a:ext cx="9493249" cy="878884"/>
          </a:xfrm>
        </p:spPr>
        <p:txBody>
          <a:bodyPr/>
          <a:lstStyle/>
          <a:p>
            <a:r>
              <a:rPr lang="en-GB"/>
              <a:t>First stage regression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B50C0-18E1-40DF-98F3-C27F3E3A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4" y="1237899"/>
            <a:ext cx="6232586" cy="4663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6EFA9F-8279-48C7-97F8-EF8D44B6F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758" y="1237899"/>
            <a:ext cx="4949089" cy="3346329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8E9D0EAB-DC43-41B8-AF6B-AFB0300ABAD4}"/>
              </a:ext>
            </a:extLst>
          </p:cNvPr>
          <p:cNvSpPr/>
          <p:nvPr/>
        </p:nvSpPr>
        <p:spPr>
          <a:xfrm>
            <a:off x="5358809" y="4938812"/>
            <a:ext cx="5773112" cy="935665"/>
          </a:xfrm>
          <a:prstGeom prst="wedgeRectCallout">
            <a:avLst>
              <a:gd name="adj1" fmla="val 8896"/>
              <a:gd name="adj2" fmla="val -1221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We see that tax is a strong driver of price: F-test&gt;10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776567-E818-4574-AA63-08FA189CF416}"/>
              </a:ext>
            </a:extLst>
          </p:cNvPr>
          <p:cNvSpPr/>
          <p:nvPr/>
        </p:nvSpPr>
        <p:spPr>
          <a:xfrm>
            <a:off x="1127419" y="5481078"/>
            <a:ext cx="680484" cy="419986"/>
          </a:xfrm>
          <a:custGeom>
            <a:avLst/>
            <a:gdLst>
              <a:gd name="connsiteX0" fmla="*/ 0 w 680484"/>
              <a:gd name="connsiteY0" fmla="*/ 0 h 419986"/>
              <a:gd name="connsiteX1" fmla="*/ 353852 w 680484"/>
              <a:gd name="connsiteY1" fmla="*/ 0 h 419986"/>
              <a:gd name="connsiteX2" fmla="*/ 680484 w 680484"/>
              <a:gd name="connsiteY2" fmla="*/ 0 h 419986"/>
              <a:gd name="connsiteX3" fmla="*/ 680484 w 680484"/>
              <a:gd name="connsiteY3" fmla="*/ 419986 h 419986"/>
              <a:gd name="connsiteX4" fmla="*/ 347047 w 680484"/>
              <a:gd name="connsiteY4" fmla="*/ 419986 h 419986"/>
              <a:gd name="connsiteX5" fmla="*/ 0 w 680484"/>
              <a:gd name="connsiteY5" fmla="*/ 419986 h 419986"/>
              <a:gd name="connsiteX6" fmla="*/ 0 w 680484"/>
              <a:gd name="connsiteY6" fmla="*/ 0 h 41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484" h="419986" fill="none" extrusionOk="0">
                <a:moveTo>
                  <a:pt x="0" y="0"/>
                </a:moveTo>
                <a:cubicBezTo>
                  <a:pt x="123728" y="-24621"/>
                  <a:pt x="225002" y="37348"/>
                  <a:pt x="353852" y="0"/>
                </a:cubicBezTo>
                <a:cubicBezTo>
                  <a:pt x="482702" y="-37348"/>
                  <a:pt x="613044" y="21191"/>
                  <a:pt x="680484" y="0"/>
                </a:cubicBezTo>
                <a:cubicBezTo>
                  <a:pt x="683965" y="166987"/>
                  <a:pt x="664532" y="307261"/>
                  <a:pt x="680484" y="419986"/>
                </a:cubicBezTo>
                <a:cubicBezTo>
                  <a:pt x="547264" y="438878"/>
                  <a:pt x="461242" y="392638"/>
                  <a:pt x="347047" y="419986"/>
                </a:cubicBezTo>
                <a:cubicBezTo>
                  <a:pt x="232852" y="447334"/>
                  <a:pt x="137644" y="414498"/>
                  <a:pt x="0" y="419986"/>
                </a:cubicBezTo>
                <a:cubicBezTo>
                  <a:pt x="-13679" y="289168"/>
                  <a:pt x="22816" y="174268"/>
                  <a:pt x="0" y="0"/>
                </a:cubicBezTo>
                <a:close/>
              </a:path>
              <a:path w="680484" h="419986" stroke="0" extrusionOk="0">
                <a:moveTo>
                  <a:pt x="0" y="0"/>
                </a:moveTo>
                <a:cubicBezTo>
                  <a:pt x="114949" y="-30608"/>
                  <a:pt x="193417" y="4369"/>
                  <a:pt x="333437" y="0"/>
                </a:cubicBezTo>
                <a:cubicBezTo>
                  <a:pt x="473457" y="-4369"/>
                  <a:pt x="559984" y="32290"/>
                  <a:pt x="680484" y="0"/>
                </a:cubicBezTo>
                <a:cubicBezTo>
                  <a:pt x="702093" y="190271"/>
                  <a:pt x="644027" y="332357"/>
                  <a:pt x="680484" y="419986"/>
                </a:cubicBezTo>
                <a:cubicBezTo>
                  <a:pt x="523853" y="421731"/>
                  <a:pt x="430247" y="385875"/>
                  <a:pt x="340242" y="419986"/>
                </a:cubicBezTo>
                <a:cubicBezTo>
                  <a:pt x="250237" y="454097"/>
                  <a:pt x="85778" y="416997"/>
                  <a:pt x="0" y="419986"/>
                </a:cubicBezTo>
                <a:cubicBezTo>
                  <a:pt x="-22856" y="222954"/>
                  <a:pt x="33873" y="132440"/>
                  <a:pt x="0" y="0"/>
                </a:cubicBezTo>
                <a:close/>
              </a:path>
            </a:pathLst>
          </a:custGeom>
          <a:solidFill>
            <a:srgbClr val="F0FC7E">
              <a:alpha val="23000"/>
            </a:srgb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BED01E-DBE5-4929-958F-53948CE37ECD}"/>
              </a:ext>
            </a:extLst>
          </p:cNvPr>
          <p:cNvSpPr/>
          <p:nvPr/>
        </p:nvSpPr>
        <p:spPr>
          <a:xfrm>
            <a:off x="8483009" y="3820632"/>
            <a:ext cx="680484" cy="419986"/>
          </a:xfrm>
          <a:custGeom>
            <a:avLst/>
            <a:gdLst>
              <a:gd name="connsiteX0" fmla="*/ 0 w 680484"/>
              <a:gd name="connsiteY0" fmla="*/ 0 h 419986"/>
              <a:gd name="connsiteX1" fmla="*/ 353852 w 680484"/>
              <a:gd name="connsiteY1" fmla="*/ 0 h 419986"/>
              <a:gd name="connsiteX2" fmla="*/ 680484 w 680484"/>
              <a:gd name="connsiteY2" fmla="*/ 0 h 419986"/>
              <a:gd name="connsiteX3" fmla="*/ 680484 w 680484"/>
              <a:gd name="connsiteY3" fmla="*/ 419986 h 419986"/>
              <a:gd name="connsiteX4" fmla="*/ 347047 w 680484"/>
              <a:gd name="connsiteY4" fmla="*/ 419986 h 419986"/>
              <a:gd name="connsiteX5" fmla="*/ 0 w 680484"/>
              <a:gd name="connsiteY5" fmla="*/ 419986 h 419986"/>
              <a:gd name="connsiteX6" fmla="*/ 0 w 680484"/>
              <a:gd name="connsiteY6" fmla="*/ 0 h 41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484" h="419986" fill="none" extrusionOk="0">
                <a:moveTo>
                  <a:pt x="0" y="0"/>
                </a:moveTo>
                <a:cubicBezTo>
                  <a:pt x="123728" y="-24621"/>
                  <a:pt x="225002" y="37348"/>
                  <a:pt x="353852" y="0"/>
                </a:cubicBezTo>
                <a:cubicBezTo>
                  <a:pt x="482702" y="-37348"/>
                  <a:pt x="613044" y="21191"/>
                  <a:pt x="680484" y="0"/>
                </a:cubicBezTo>
                <a:cubicBezTo>
                  <a:pt x="683965" y="166987"/>
                  <a:pt x="664532" y="307261"/>
                  <a:pt x="680484" y="419986"/>
                </a:cubicBezTo>
                <a:cubicBezTo>
                  <a:pt x="547264" y="438878"/>
                  <a:pt x="461242" y="392638"/>
                  <a:pt x="347047" y="419986"/>
                </a:cubicBezTo>
                <a:cubicBezTo>
                  <a:pt x="232852" y="447334"/>
                  <a:pt x="137644" y="414498"/>
                  <a:pt x="0" y="419986"/>
                </a:cubicBezTo>
                <a:cubicBezTo>
                  <a:pt x="-13679" y="289168"/>
                  <a:pt x="22816" y="174268"/>
                  <a:pt x="0" y="0"/>
                </a:cubicBezTo>
                <a:close/>
              </a:path>
              <a:path w="680484" h="419986" stroke="0" extrusionOk="0">
                <a:moveTo>
                  <a:pt x="0" y="0"/>
                </a:moveTo>
                <a:cubicBezTo>
                  <a:pt x="114949" y="-30608"/>
                  <a:pt x="193417" y="4369"/>
                  <a:pt x="333437" y="0"/>
                </a:cubicBezTo>
                <a:cubicBezTo>
                  <a:pt x="473457" y="-4369"/>
                  <a:pt x="559984" y="32290"/>
                  <a:pt x="680484" y="0"/>
                </a:cubicBezTo>
                <a:cubicBezTo>
                  <a:pt x="702093" y="190271"/>
                  <a:pt x="644027" y="332357"/>
                  <a:pt x="680484" y="419986"/>
                </a:cubicBezTo>
                <a:cubicBezTo>
                  <a:pt x="523853" y="421731"/>
                  <a:pt x="430247" y="385875"/>
                  <a:pt x="340242" y="419986"/>
                </a:cubicBezTo>
                <a:cubicBezTo>
                  <a:pt x="250237" y="454097"/>
                  <a:pt x="85778" y="416997"/>
                  <a:pt x="0" y="419986"/>
                </a:cubicBezTo>
                <a:cubicBezTo>
                  <a:pt x="-22856" y="222954"/>
                  <a:pt x="33873" y="132440"/>
                  <a:pt x="0" y="0"/>
                </a:cubicBezTo>
                <a:close/>
              </a:path>
            </a:pathLst>
          </a:custGeom>
          <a:solidFill>
            <a:srgbClr val="F0FC7E">
              <a:alpha val="23000"/>
            </a:srgb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F8366D2C-779E-452D-B37D-27EFA52599EE}"/>
              </a:ext>
            </a:extLst>
          </p:cNvPr>
          <p:cNvSpPr/>
          <p:nvPr/>
        </p:nvSpPr>
        <p:spPr>
          <a:xfrm>
            <a:off x="184164" y="6058781"/>
            <a:ext cx="10947757" cy="799220"/>
          </a:xfrm>
          <a:prstGeom prst="wedgeRectCallout">
            <a:avLst>
              <a:gd name="adj1" fmla="val -35844"/>
              <a:gd name="adj2" fmla="val -67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Without further control variables the routine F-test shown is equivalent to </a:t>
            </a:r>
            <a:r>
              <a:rPr lang="en-GB" err="1"/>
              <a:t>Ftest</a:t>
            </a:r>
            <a:r>
              <a:rPr lang="en-GB"/>
              <a:t> on instrument not having an effect on explanatory variable</a:t>
            </a:r>
          </a:p>
        </p:txBody>
      </p:sp>
    </p:spTree>
    <p:extLst>
      <p:ext uri="{BB962C8B-B14F-4D97-AF65-F5344CB8AC3E}">
        <p14:creationId xmlns:p14="http://schemas.microsoft.com/office/powerpoint/2010/main" val="1345235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29B7-46D1-46AD-BB9F-728EE98C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0066"/>
            <a:ext cx="9493249" cy="761926"/>
          </a:xfrm>
        </p:spPr>
        <p:txBody>
          <a:bodyPr/>
          <a:lstStyle/>
          <a:p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stage IV regression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25DE5-FD39-48BF-8B71-C8BEB6022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56" y="1320527"/>
            <a:ext cx="7983918" cy="4750664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4E0F5384-F22D-4A8D-A690-AB901CE8D221}"/>
              </a:ext>
            </a:extLst>
          </p:cNvPr>
          <p:cNvSpPr/>
          <p:nvPr/>
        </p:nvSpPr>
        <p:spPr>
          <a:xfrm>
            <a:off x="5784111" y="3228026"/>
            <a:ext cx="5773112" cy="935665"/>
          </a:xfrm>
          <a:prstGeom prst="wedgeRectCallout">
            <a:avLst>
              <a:gd name="adj1" fmla="val -106581"/>
              <a:gd name="adj2" fmla="val 151687"/>
            </a:avLst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Price elasticity now higher; </a:t>
            </a:r>
          </a:p>
          <a:p>
            <a:pPr algn="ctr"/>
            <a:r>
              <a:rPr lang="en-GB" sz="2000"/>
              <a:t>i.e. we had upward bias before</a:t>
            </a:r>
          </a:p>
        </p:txBody>
      </p:sp>
    </p:spTree>
    <p:extLst>
      <p:ext uri="{BB962C8B-B14F-4D97-AF65-F5344CB8AC3E}">
        <p14:creationId xmlns:p14="http://schemas.microsoft.com/office/powerpoint/2010/main" val="2916342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F32ACB-37F7-4E27-BDBC-67A94864F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tree Rings">
            <a:extLst>
              <a:ext uri="{FF2B5EF4-FFF2-40B4-BE49-F238E27FC236}">
                <a16:creationId xmlns:a16="http://schemas.microsoft.com/office/drawing/2014/main" id="{561E6579-8BED-4E3B-BFA6-556DC4A97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rcRect t="2548" b="13041"/>
          <a:stretch/>
        </p:blipFill>
        <p:spPr>
          <a:xfrm>
            <a:off x="-1" y="-11465"/>
            <a:ext cx="12191980" cy="686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0449D5-DE6C-45AB-811E-29321C591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6731" y="381000"/>
            <a:ext cx="6869465" cy="6096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4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BFB83-08EA-449B-B749-0E9410F7B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04" y="-322866"/>
            <a:ext cx="8444344" cy="14160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log log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3">
                <a:extLst>
                  <a:ext uri="{FF2B5EF4-FFF2-40B4-BE49-F238E27FC236}">
                    <a16:creationId xmlns:a16="http://schemas.microsoft.com/office/drawing/2014/main" id="{D91C61C7-637D-4E53-BEF8-8C4C33C547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8124700"/>
                  </p:ext>
                </p:extLst>
              </p:nvPr>
            </p:nvGraphicFramePr>
            <p:xfrm>
              <a:off x="248770" y="1985698"/>
              <a:ext cx="11316782" cy="36087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30714">
                      <a:extLst>
                        <a:ext uri="{9D8B030D-6E8A-4147-A177-3AD203B41FA5}">
                          <a16:colId xmlns:a16="http://schemas.microsoft.com/office/drawing/2014/main" val="3351076462"/>
                        </a:ext>
                      </a:extLst>
                    </a:gridCol>
                    <a:gridCol w="2867161">
                      <a:extLst>
                        <a:ext uri="{9D8B030D-6E8A-4147-A177-3AD203B41FA5}">
                          <a16:colId xmlns:a16="http://schemas.microsoft.com/office/drawing/2014/main" val="1290553036"/>
                        </a:ext>
                      </a:extLst>
                    </a:gridCol>
                    <a:gridCol w="5618907">
                      <a:extLst>
                        <a:ext uri="{9D8B030D-6E8A-4147-A177-3AD203B41FA5}">
                          <a16:colId xmlns:a16="http://schemas.microsoft.com/office/drawing/2014/main" val="147083516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Case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Formula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Interpretation of </a:t>
                          </a:r>
                          <a14:m>
                            <m:oMath xmlns:m="http://schemas.openxmlformats.org/officeDocument/2006/math"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/>
                            <a:t>coefficient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61619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No logs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Change of 1 unit of X leads to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 units of Y</a:t>
                          </a:r>
                        </a:p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43405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log on LHS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func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Change of 1 unit of X leads to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×100 %</m:t>
                              </m:r>
                            </m:oMath>
                          </a14:m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 growth</a:t>
                          </a:r>
                          <a:r>
                            <a:rPr lang="en-GB" baseline="0">
                              <a:solidFill>
                                <a:schemeClr val="tx1"/>
                              </a:solidFill>
                            </a:rPr>
                            <a:t> in Y</a:t>
                          </a:r>
                        </a:p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35747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log on RHS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02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func>
                                  <m:func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A 1% growth of X leads to a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den>
                              </m:f>
                            </m:oMath>
                          </a14:m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 change of Y in units</a:t>
                          </a:r>
                          <a:r>
                            <a:rPr lang="en-GB" baseline="0">
                              <a:solidFill>
                                <a:schemeClr val="tx1"/>
                              </a:solidFill>
                            </a:rPr>
                            <a:t> of Y</a:t>
                          </a:r>
                        </a:p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774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log on RHS &amp; LHS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02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func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func>
                                  <m:func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02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A 1% growth of X leads to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oMath>
                          </a14:m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 growth in Y</a:t>
                          </a:r>
                        </a:p>
                        <a:p>
                          <a:pPr marL="0" marR="0" lvl="0" indent="0" algn="l" defTabSz="13002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37288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3">
                <a:extLst>
                  <a:ext uri="{FF2B5EF4-FFF2-40B4-BE49-F238E27FC236}">
                    <a16:creationId xmlns:a16="http://schemas.microsoft.com/office/drawing/2014/main" id="{D91C61C7-637D-4E53-BEF8-8C4C33C547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8124700"/>
                  </p:ext>
                </p:extLst>
              </p:nvPr>
            </p:nvGraphicFramePr>
            <p:xfrm>
              <a:off x="248770" y="1985698"/>
              <a:ext cx="11316782" cy="36087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30714">
                      <a:extLst>
                        <a:ext uri="{9D8B030D-6E8A-4147-A177-3AD203B41FA5}">
                          <a16:colId xmlns:a16="http://schemas.microsoft.com/office/drawing/2014/main" val="3351076462"/>
                        </a:ext>
                      </a:extLst>
                    </a:gridCol>
                    <a:gridCol w="2867161">
                      <a:extLst>
                        <a:ext uri="{9D8B030D-6E8A-4147-A177-3AD203B41FA5}">
                          <a16:colId xmlns:a16="http://schemas.microsoft.com/office/drawing/2014/main" val="1290553036"/>
                        </a:ext>
                      </a:extLst>
                    </a:gridCol>
                    <a:gridCol w="5618907">
                      <a:extLst>
                        <a:ext uri="{9D8B030D-6E8A-4147-A177-3AD203B41FA5}">
                          <a16:colId xmlns:a16="http://schemas.microsoft.com/office/drawing/2014/main" val="147083516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Case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Formula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408" t="-8197" r="-433" b="-8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616192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No logs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9149" t="-62857" r="-197234" b="-4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408" t="-62857" r="-433" b="-40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4340543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log on LHS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9149" t="-114000" r="-197234" b="-18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408" t="-114000" r="-433" b="-18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3574711"/>
                      </a:ext>
                    </a:extLst>
                  </a:tr>
                  <a:tr h="1043369">
                    <a:tc>
                      <a:txBody>
                        <a:bodyPr/>
                        <a:lstStyle/>
                        <a:p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log on RHS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9149" t="-186628" r="-197234" b="-62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408" t="-186628" r="-433" b="-622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77429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>
                              <a:solidFill>
                                <a:schemeClr val="tx1"/>
                              </a:solidFill>
                            </a:rPr>
                            <a:t>log on RHS &amp; LHS</a:t>
                          </a:r>
                        </a:p>
                      </a:txBody>
                      <a:tcPr>
                        <a:solidFill>
                          <a:srgbClr val="000000">
                            <a:alpha val="57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9149" t="-469524" r="-197234" b="-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408" t="-469524" r="-433" b="-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372882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26675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F32ACB-37F7-4E27-BDBC-67A94864F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tree Rings">
            <a:extLst>
              <a:ext uri="{FF2B5EF4-FFF2-40B4-BE49-F238E27FC236}">
                <a16:creationId xmlns:a16="http://schemas.microsoft.com/office/drawing/2014/main" id="{561E6579-8BED-4E3B-BFA6-556DC4A97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t="2548" b="13041"/>
          <a:stretch/>
        </p:blipFill>
        <p:spPr>
          <a:xfrm>
            <a:off x="-1" y="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0449D5-DE6C-45AB-811E-29321C591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6731" y="381000"/>
            <a:ext cx="6869465" cy="6096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4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BFB83-08EA-449B-B749-0E9410F7B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" y="-621882"/>
            <a:ext cx="8444344" cy="14160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log </a:t>
            </a:r>
            <a:r>
              <a:rPr lang="en-US" err="1"/>
              <a:t>log</a:t>
            </a:r>
            <a:r>
              <a:rPr lang="en-US"/>
              <a:t> explanation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9BD558-41AD-4381-959B-3D0D741DAA07}"/>
                  </a:ext>
                </a:extLst>
              </p:cNvPr>
              <p:cNvSpPr txBox="1"/>
              <p:nvPr/>
            </p:nvSpPr>
            <p:spPr>
              <a:xfrm>
                <a:off x="-1" y="991635"/>
                <a:ext cx="12191980" cy="5979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2600"/>
                  <a:t> represents change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600"/>
                  <a:t> if we start at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600"/>
                  <a:t> and then move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sz="2600"/>
              </a:p>
              <a:p>
                <a:endParaRPr lang="en-GB" sz="2600"/>
              </a:p>
              <a:p>
                <a:r>
                  <a:rPr lang="en-GB" sz="2600"/>
                  <a:t>Hence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2600"/>
                  <a:t> is the change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sz="2600"/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2600"/>
              </a:p>
              <a:p>
                <a:endParaRPr lang="en-GB" sz="2600"/>
              </a:p>
              <a:p>
                <a:r>
                  <a:rPr lang="en-GB" sz="260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GB" sz="2600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acc>
                          <m:accPr>
                            <m:chr m:val="̃"/>
                            <m:ctrlP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func>
                  </m:oMath>
                </a14:m>
                <a:r>
                  <a:rPr lang="en-GB" sz="2600"/>
                  <a:t>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6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acc>
                          <m:accPr>
                            <m:chr m:val="̃"/>
                            <m:ctrlP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num>
                      <m:den>
                        <m:sSub>
                          <m:sSubPr>
                            <m:ctrlP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acc>
                          </m:e>
                          <m:sub>
                            <m: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600"/>
                  <a:t> so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×100 </m:t>
                    </m:r>
                  </m:oMath>
                </a14:m>
                <a:r>
                  <a:rPr lang="en-GB" sz="2600"/>
                  <a:t>is </a:t>
                </a:r>
                <a:r>
                  <a:rPr lang="en-GB" sz="2600" b="1"/>
                  <a:t>growth rate in % </a:t>
                </a:r>
                <a:r>
                  <a:rPr lang="en-GB" sz="2600"/>
                  <a:t>due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6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6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2600"/>
              </a:p>
              <a:p>
                <a:endParaRPr lang="en-GB" sz="2600"/>
              </a:p>
              <a:p>
                <a:r>
                  <a:rPr lang="en-GB" sz="2600"/>
                  <a:t>If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acc>
                          <m:accPr>
                            <m:chr m:val="̃"/>
                            <m:ctrlP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</m:func>
                  </m:oMath>
                </a14:m>
                <a:r>
                  <a:rPr lang="en-GB" sz="260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GB" sz="2600"/>
                  <a:t> grows by 1%,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≈0.01</m:t>
                    </m:r>
                  </m:oMath>
                </a14:m>
                <a:r>
                  <a:rPr lang="en-GB" sz="2600"/>
                  <a:t> →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×0.01</m:t>
                    </m:r>
                  </m:oMath>
                </a14:m>
                <a:endParaRPr lang="en-GB" sz="2600"/>
              </a:p>
              <a:p>
                <a:endParaRPr lang="en-GB" sz="2600"/>
              </a:p>
              <a:p>
                <a:r>
                  <a:rPr lang="en-GB" sz="260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GB" sz="2600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acc>
                          <m:accPr>
                            <m:chr m:val="̃"/>
                            <m:ctrlP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func>
                  </m:oMath>
                </a14:m>
                <a:r>
                  <a:rPr lang="en-GB" sz="2600"/>
                  <a:t> then </a:t>
                </a:r>
                <a14:m>
                  <m:oMath xmlns:m="http://schemas.openxmlformats.org/officeDocument/2006/math">
                    <m:r>
                      <a:rPr lang="en-GB" sz="26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sz="2600" i="1">
                        <a:latin typeface="Cambria Math" panose="02040503050406030204" pitchFamily="18" charset="0"/>
                      </a:rPr>
                      <m:t>×0.01×100=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2600"/>
                  <a:t> is the (approximate) growth in %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en-GB" sz="2600"/>
                  <a:t> due to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GB" sz="2600"/>
                  <a:t> growing by 1%</a:t>
                </a:r>
              </a:p>
              <a:p>
                <a:endParaRPr lang="en-GB" sz="2600"/>
              </a:p>
              <a:p>
                <a:r>
                  <a:rPr lang="en-GB" sz="2600"/>
                  <a:t>This is also known as elasticity</a:t>
                </a:r>
              </a:p>
              <a:p>
                <a:endParaRPr lang="en-GB" sz="26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9BD558-41AD-4381-959B-3D0D741DA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91635"/>
                <a:ext cx="12191980" cy="5979009"/>
              </a:xfrm>
              <a:prstGeom prst="rect">
                <a:avLst/>
              </a:prstGeom>
              <a:blipFill>
                <a:blip r:embed="rId4"/>
                <a:stretch>
                  <a:fillRect l="-900" t="-1020" r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500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B5C9F6-E7D1-4E6E-B556-4B78B3BCA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16" y="1176295"/>
            <a:ext cx="5719572" cy="3864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568697-40D2-4E41-9D6D-2EFA8389B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93249" cy="740833"/>
          </a:xfrm>
        </p:spPr>
        <p:txBody>
          <a:bodyPr>
            <a:normAutofit fontScale="90000"/>
          </a:bodyPr>
          <a:lstStyle/>
          <a:p>
            <a:r>
              <a:rPr lang="en-GB"/>
              <a:t>Panel data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1F6A6E52-512A-4F37-A103-69671D91E063}"/>
              </a:ext>
            </a:extLst>
          </p:cNvPr>
          <p:cNvSpPr/>
          <p:nvPr/>
        </p:nvSpPr>
        <p:spPr>
          <a:xfrm>
            <a:off x="2870906" y="801903"/>
            <a:ext cx="9267367" cy="888579"/>
          </a:xfrm>
          <a:prstGeom prst="wedgeRectCallout">
            <a:avLst>
              <a:gd name="adj1" fmla="val -14011"/>
              <a:gd name="adj2" fmla="val -586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An opportunity to have a lot of dummy variables</a:t>
            </a:r>
          </a:p>
          <a:p>
            <a:pPr algn="ctr"/>
            <a:r>
              <a:rPr lang="en-GB"/>
              <a:t>Helps to control for time or cross sectional confounding factors that are fixed within a time period or cross sectional unit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0D6F1A7B-24F2-425E-B99B-E0C6404C3F2B}"/>
              </a:ext>
            </a:extLst>
          </p:cNvPr>
          <p:cNvSpPr/>
          <p:nvPr/>
        </p:nvSpPr>
        <p:spPr>
          <a:xfrm>
            <a:off x="7942966" y="2103550"/>
            <a:ext cx="3957384" cy="1820101"/>
          </a:xfrm>
          <a:prstGeom prst="wedgeRectCallout">
            <a:avLst>
              <a:gd name="adj1" fmla="val -128199"/>
              <a:gd name="adj2" fmla="val 244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Data on 146 firms (from Chile) over the years from 79 to 86</a:t>
            </a:r>
          </a:p>
          <a:p>
            <a:pPr algn="ctr"/>
            <a:endParaRPr lang="en-GB"/>
          </a:p>
          <a:p>
            <a:pPr algn="ctr"/>
            <a:r>
              <a:rPr lang="en-GB"/>
              <a:t>Value added (</a:t>
            </a:r>
            <a:r>
              <a:rPr lang="en-GB" err="1"/>
              <a:t>va</a:t>
            </a:r>
            <a:r>
              <a:rPr lang="en-GB"/>
              <a:t>), labour(l), capital (k), material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4C3B31-B1FB-46A4-A712-F0B79DB2564D}"/>
                  </a:ext>
                </a:extLst>
              </p:cNvPr>
              <p:cNvSpPr txBox="1"/>
              <p:nvPr/>
            </p:nvSpPr>
            <p:spPr>
              <a:xfrm>
                <a:off x="1257837" y="5318975"/>
                <a:ext cx="51300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800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𝑉𝐴</m:t>
                            </m:r>
                          </m:e>
                        </m:d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sSub>
                      <m:sSubPr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func>
                      <m:funcPr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800" b="0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func>
                          <m:func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800" b="0" i="0" dirty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8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800" b="0" i="1" dirty="0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</m:d>
                          </m:e>
                        </m:func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func>
                  </m:oMath>
                </a14:m>
                <a:r>
                  <a:rPr lang="en-GB" sz="280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4C3B31-B1FB-46A4-A712-F0B79DB25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837" y="5318975"/>
                <a:ext cx="5130084" cy="523220"/>
              </a:xfrm>
              <a:prstGeom prst="rect">
                <a:avLst/>
              </a:prstGeom>
              <a:blipFill>
                <a:blip r:embed="rId3"/>
                <a:stretch>
                  <a:fillRect r="-9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335EF5EF-8AE8-47E2-BE84-718C0F2D64DC}"/>
              </a:ext>
            </a:extLst>
          </p:cNvPr>
          <p:cNvSpPr/>
          <p:nvPr/>
        </p:nvSpPr>
        <p:spPr>
          <a:xfrm>
            <a:off x="7990661" y="4235996"/>
            <a:ext cx="3909689" cy="1820101"/>
          </a:xfrm>
          <a:prstGeom prst="wedgeRectCallout">
            <a:avLst>
              <a:gd name="adj1" fmla="val -62715"/>
              <a:gd name="adj2" fmla="val 253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Opportunity to estimate Cobb-Douglas Production Functions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C68B0B3-F99B-4185-9352-A34F1CEB6110}"/>
              </a:ext>
            </a:extLst>
          </p:cNvPr>
          <p:cNvSpPr/>
          <p:nvPr/>
        </p:nvSpPr>
        <p:spPr>
          <a:xfrm>
            <a:off x="2934929" y="191729"/>
            <a:ext cx="5055732" cy="332358"/>
          </a:xfrm>
          <a:prstGeom prst="wedgeRectCallout">
            <a:avLst>
              <a:gd name="adj1" fmla="val -62472"/>
              <a:gd name="adj2" fmla="val 27000"/>
            </a:avLst>
          </a:prstGeom>
          <a:solidFill>
            <a:schemeClr val="accent6">
              <a:alpha val="3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(e.g. data from Exercise6.2)</a:t>
            </a:r>
          </a:p>
        </p:txBody>
      </p:sp>
    </p:spTree>
    <p:extLst>
      <p:ext uri="{BB962C8B-B14F-4D97-AF65-F5344CB8AC3E}">
        <p14:creationId xmlns:p14="http://schemas.microsoft.com/office/powerpoint/2010/main" val="1159993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0980D0-C2CB-4F0C-833C-1B6483572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110A99-3F6B-4F79-9283-A5ECB5016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4509">
            <a:off x="-184530" y="5189558"/>
            <a:ext cx="12362426" cy="2575409"/>
          </a:xfrm>
          <a:custGeom>
            <a:avLst/>
            <a:gdLst>
              <a:gd name="connsiteX0" fmla="*/ 5035354 w 12362426"/>
              <a:gd name="connsiteY0" fmla="*/ 0 h 3099769"/>
              <a:gd name="connsiteX1" fmla="*/ 9625764 w 12362426"/>
              <a:gd name="connsiteY1" fmla="*/ 0 h 3099769"/>
              <a:gd name="connsiteX2" fmla="*/ 9625764 w 12362426"/>
              <a:gd name="connsiteY2" fmla="*/ 743325 h 3099769"/>
              <a:gd name="connsiteX3" fmla="*/ 9658262 w 12362426"/>
              <a:gd name="connsiteY3" fmla="*/ 749028 h 3099769"/>
              <a:gd name="connsiteX4" fmla="*/ 9750370 w 12362426"/>
              <a:gd name="connsiteY4" fmla="*/ 768340 h 3099769"/>
              <a:gd name="connsiteX5" fmla="*/ 9836966 w 12362426"/>
              <a:gd name="connsiteY5" fmla="*/ 778233 h 3099769"/>
              <a:gd name="connsiteX6" fmla="*/ 9994340 w 12362426"/>
              <a:gd name="connsiteY6" fmla="*/ 807111 h 3099769"/>
              <a:gd name="connsiteX7" fmla="*/ 10021527 w 12362426"/>
              <a:gd name="connsiteY7" fmla="*/ 815221 h 3099769"/>
              <a:gd name="connsiteX8" fmla="*/ 10077617 w 12362426"/>
              <a:gd name="connsiteY8" fmla="*/ 830232 h 3099769"/>
              <a:gd name="connsiteX9" fmla="*/ 10249434 w 12362426"/>
              <a:gd name="connsiteY9" fmla="*/ 822796 h 3099769"/>
              <a:gd name="connsiteX10" fmla="*/ 10291151 w 12362426"/>
              <a:gd name="connsiteY10" fmla="*/ 809816 h 3099769"/>
              <a:gd name="connsiteX11" fmla="*/ 10537628 w 12362426"/>
              <a:gd name="connsiteY11" fmla="*/ 783838 h 3099769"/>
              <a:gd name="connsiteX12" fmla="*/ 10875114 w 12362426"/>
              <a:gd name="connsiteY12" fmla="*/ 713312 h 3099769"/>
              <a:gd name="connsiteX13" fmla="*/ 11131506 w 12362426"/>
              <a:gd name="connsiteY13" fmla="*/ 698211 h 3099769"/>
              <a:gd name="connsiteX14" fmla="*/ 11236837 w 12362426"/>
              <a:gd name="connsiteY14" fmla="*/ 682768 h 3099769"/>
              <a:gd name="connsiteX15" fmla="*/ 11428024 w 12362426"/>
              <a:gd name="connsiteY15" fmla="*/ 654608 h 3099769"/>
              <a:gd name="connsiteX16" fmla="*/ 11627584 w 12362426"/>
              <a:gd name="connsiteY16" fmla="*/ 623505 h 3099769"/>
              <a:gd name="connsiteX17" fmla="*/ 11715836 w 12362426"/>
              <a:gd name="connsiteY17" fmla="*/ 608349 h 3099769"/>
              <a:gd name="connsiteX18" fmla="*/ 11987050 w 12362426"/>
              <a:gd name="connsiteY18" fmla="*/ 707424 h 3099769"/>
              <a:gd name="connsiteX19" fmla="*/ 12251338 w 12362426"/>
              <a:gd name="connsiteY19" fmla="*/ 524360 h 3099769"/>
              <a:gd name="connsiteX20" fmla="*/ 12362426 w 12362426"/>
              <a:gd name="connsiteY20" fmla="*/ 1246801 h 3099769"/>
              <a:gd name="connsiteX21" fmla="*/ 312058 w 12362426"/>
              <a:gd name="connsiteY21" fmla="*/ 3099769 h 3099769"/>
              <a:gd name="connsiteX22" fmla="*/ 0 w 12362426"/>
              <a:gd name="connsiteY22" fmla="*/ 1070366 h 3099769"/>
              <a:gd name="connsiteX23" fmla="*/ 4427 w 12362426"/>
              <a:gd name="connsiteY23" fmla="*/ 1069072 h 3099769"/>
              <a:gd name="connsiteX24" fmla="*/ 36478 w 12362426"/>
              <a:gd name="connsiteY24" fmla="*/ 1059901 h 3099769"/>
              <a:gd name="connsiteX25" fmla="*/ 74319 w 12362426"/>
              <a:gd name="connsiteY25" fmla="*/ 1042827 h 3099769"/>
              <a:gd name="connsiteX26" fmla="*/ 265466 w 12362426"/>
              <a:gd name="connsiteY26" fmla="*/ 997965 h 3099769"/>
              <a:gd name="connsiteX27" fmla="*/ 365700 w 12362426"/>
              <a:gd name="connsiteY27" fmla="*/ 971269 h 3099769"/>
              <a:gd name="connsiteX28" fmla="*/ 402179 w 12362426"/>
              <a:gd name="connsiteY28" fmla="*/ 962934 h 3099769"/>
              <a:gd name="connsiteX29" fmla="*/ 504196 w 12362426"/>
              <a:gd name="connsiteY29" fmla="*/ 923429 h 3099769"/>
              <a:gd name="connsiteX30" fmla="*/ 579858 w 12362426"/>
              <a:gd name="connsiteY30" fmla="*/ 911776 h 3099769"/>
              <a:gd name="connsiteX31" fmla="*/ 788740 w 12362426"/>
              <a:gd name="connsiteY31" fmla="*/ 851017 h 3099769"/>
              <a:gd name="connsiteX32" fmla="*/ 942632 w 12362426"/>
              <a:gd name="connsiteY32" fmla="*/ 816590 h 3099769"/>
              <a:gd name="connsiteX33" fmla="*/ 1166396 w 12362426"/>
              <a:gd name="connsiteY33" fmla="*/ 790722 h 3099769"/>
              <a:gd name="connsiteX34" fmla="*/ 1247277 w 12362426"/>
              <a:gd name="connsiteY34" fmla="*/ 761271 h 3099769"/>
              <a:gd name="connsiteX35" fmla="*/ 1322184 w 12362426"/>
              <a:gd name="connsiteY35" fmla="*/ 744388 h 3099769"/>
              <a:gd name="connsiteX36" fmla="*/ 1336256 w 12362426"/>
              <a:gd name="connsiteY36" fmla="*/ 739876 h 3099769"/>
              <a:gd name="connsiteX37" fmla="*/ 1399541 w 12362426"/>
              <a:gd name="connsiteY37" fmla="*/ 733051 h 3099769"/>
              <a:gd name="connsiteX38" fmla="*/ 1609734 w 12362426"/>
              <a:gd name="connsiteY38" fmla="*/ 761684 h 3099769"/>
              <a:gd name="connsiteX39" fmla="*/ 1736383 w 12362426"/>
              <a:gd name="connsiteY39" fmla="*/ 788462 h 3099769"/>
              <a:gd name="connsiteX40" fmla="*/ 1857314 w 12362426"/>
              <a:gd name="connsiteY40" fmla="*/ 794085 h 3099769"/>
              <a:gd name="connsiteX41" fmla="*/ 2026639 w 12362426"/>
              <a:gd name="connsiteY41" fmla="*/ 812780 h 3099769"/>
              <a:gd name="connsiteX42" fmla="*/ 2043398 w 12362426"/>
              <a:gd name="connsiteY42" fmla="*/ 817701 h 3099769"/>
              <a:gd name="connsiteX43" fmla="*/ 2154517 w 12362426"/>
              <a:gd name="connsiteY43" fmla="*/ 837821 h 3099769"/>
              <a:gd name="connsiteX44" fmla="*/ 2277168 w 12362426"/>
              <a:gd name="connsiteY44" fmla="*/ 830176 h 3099769"/>
              <a:gd name="connsiteX45" fmla="*/ 2361853 w 12362426"/>
              <a:gd name="connsiteY45" fmla="*/ 812755 h 3099769"/>
              <a:gd name="connsiteX46" fmla="*/ 2463967 w 12362426"/>
              <a:gd name="connsiteY46" fmla="*/ 801890 h 3099769"/>
              <a:gd name="connsiteX47" fmla="*/ 2699787 w 12362426"/>
              <a:gd name="connsiteY47" fmla="*/ 773633 h 3099769"/>
              <a:gd name="connsiteX48" fmla="*/ 2705016 w 12362426"/>
              <a:gd name="connsiteY48" fmla="*/ 772146 h 3099769"/>
              <a:gd name="connsiteX49" fmla="*/ 2828071 w 12362426"/>
              <a:gd name="connsiteY49" fmla="*/ 751618 h 3099769"/>
              <a:gd name="connsiteX50" fmla="*/ 2858408 w 12362426"/>
              <a:gd name="connsiteY50" fmla="*/ 743423 h 3099769"/>
              <a:gd name="connsiteX51" fmla="*/ 2858814 w 12362426"/>
              <a:gd name="connsiteY51" fmla="*/ 742482 h 3099769"/>
              <a:gd name="connsiteX52" fmla="*/ 2927761 w 12362426"/>
              <a:gd name="connsiteY52" fmla="*/ 747246 h 3099769"/>
              <a:gd name="connsiteX53" fmla="*/ 2982332 w 12362426"/>
              <a:gd name="connsiteY53" fmla="*/ 752913 h 3099769"/>
              <a:gd name="connsiteX54" fmla="*/ 2997509 w 12362426"/>
              <a:gd name="connsiteY54" fmla="*/ 759653 h 3099769"/>
              <a:gd name="connsiteX55" fmla="*/ 3270214 w 12362426"/>
              <a:gd name="connsiteY55" fmla="*/ 755376 h 3099769"/>
              <a:gd name="connsiteX56" fmla="*/ 3396647 w 12362426"/>
              <a:gd name="connsiteY56" fmla="*/ 750718 h 3099769"/>
              <a:gd name="connsiteX57" fmla="*/ 3557903 w 12362426"/>
              <a:gd name="connsiteY57" fmla="*/ 736857 h 3099769"/>
              <a:gd name="connsiteX58" fmla="*/ 3749729 w 12362426"/>
              <a:gd name="connsiteY58" fmla="*/ 728647 h 3099769"/>
              <a:gd name="connsiteX59" fmla="*/ 3802620 w 12362426"/>
              <a:gd name="connsiteY59" fmla="*/ 716926 h 3099769"/>
              <a:gd name="connsiteX60" fmla="*/ 3922921 w 12362426"/>
              <a:gd name="connsiteY60" fmla="*/ 714754 h 3099769"/>
              <a:gd name="connsiteX61" fmla="*/ 3993939 w 12362426"/>
              <a:gd name="connsiteY61" fmla="*/ 710294 h 3099769"/>
              <a:gd name="connsiteX62" fmla="*/ 4019416 w 12362426"/>
              <a:gd name="connsiteY62" fmla="*/ 703635 h 3099769"/>
              <a:gd name="connsiteX63" fmla="*/ 4056007 w 12362426"/>
              <a:gd name="connsiteY63" fmla="*/ 697674 h 3099769"/>
              <a:gd name="connsiteX64" fmla="*/ 4180468 w 12362426"/>
              <a:gd name="connsiteY64" fmla="*/ 676714 h 3099769"/>
              <a:gd name="connsiteX65" fmla="*/ 4221483 w 12362426"/>
              <a:gd name="connsiteY65" fmla="*/ 675093 h 3099769"/>
              <a:gd name="connsiteX66" fmla="*/ 4227430 w 12362426"/>
              <a:gd name="connsiteY66" fmla="*/ 675249 h 3099769"/>
              <a:gd name="connsiteX67" fmla="*/ 4281173 w 12362426"/>
              <a:gd name="connsiteY67" fmla="*/ 678603 h 3099769"/>
              <a:gd name="connsiteX68" fmla="*/ 4371560 w 12362426"/>
              <a:gd name="connsiteY68" fmla="*/ 686851 h 3099769"/>
              <a:gd name="connsiteX69" fmla="*/ 4454221 w 12362426"/>
              <a:gd name="connsiteY69" fmla="*/ 693129 h 3099769"/>
              <a:gd name="connsiteX70" fmla="*/ 4508379 w 12362426"/>
              <a:gd name="connsiteY70" fmla="*/ 690599 h 3099769"/>
              <a:gd name="connsiteX71" fmla="*/ 4531879 w 12362426"/>
              <a:gd name="connsiteY71" fmla="*/ 693543 h 3099769"/>
              <a:gd name="connsiteX72" fmla="*/ 4634634 w 12362426"/>
              <a:gd name="connsiteY72" fmla="*/ 678753 h 3099769"/>
              <a:gd name="connsiteX73" fmla="*/ 4682281 w 12362426"/>
              <a:gd name="connsiteY73" fmla="*/ 654613 h 3099769"/>
              <a:gd name="connsiteX74" fmla="*/ 4800765 w 12362426"/>
              <a:gd name="connsiteY74" fmla="*/ 633179 h 3099769"/>
              <a:gd name="connsiteX75" fmla="*/ 4870119 w 12362426"/>
              <a:gd name="connsiteY75" fmla="*/ 617406 h 3099769"/>
              <a:gd name="connsiteX76" fmla="*/ 4894058 w 12362426"/>
              <a:gd name="connsiteY76" fmla="*/ 606780 h 3099769"/>
              <a:gd name="connsiteX77" fmla="*/ 4929109 w 12362426"/>
              <a:gd name="connsiteY77" fmla="*/ 595059 h 3099769"/>
              <a:gd name="connsiteX78" fmla="*/ 4989104 w 12362426"/>
              <a:gd name="connsiteY78" fmla="*/ 570780 h 3099769"/>
              <a:gd name="connsiteX79" fmla="*/ 5035354 w 12362426"/>
              <a:gd name="connsiteY79" fmla="*/ 558051 h 3099769"/>
              <a:gd name="connsiteX0" fmla="*/ 6007671 w 12362426"/>
              <a:gd name="connsiteY0" fmla="*/ 508646 h 3099769"/>
              <a:gd name="connsiteX1" fmla="*/ 9625764 w 12362426"/>
              <a:gd name="connsiteY1" fmla="*/ 0 h 3099769"/>
              <a:gd name="connsiteX2" fmla="*/ 9625764 w 12362426"/>
              <a:gd name="connsiteY2" fmla="*/ 743325 h 3099769"/>
              <a:gd name="connsiteX3" fmla="*/ 9658262 w 12362426"/>
              <a:gd name="connsiteY3" fmla="*/ 749028 h 3099769"/>
              <a:gd name="connsiteX4" fmla="*/ 9750370 w 12362426"/>
              <a:gd name="connsiteY4" fmla="*/ 768340 h 3099769"/>
              <a:gd name="connsiteX5" fmla="*/ 9836966 w 12362426"/>
              <a:gd name="connsiteY5" fmla="*/ 778233 h 3099769"/>
              <a:gd name="connsiteX6" fmla="*/ 9994340 w 12362426"/>
              <a:gd name="connsiteY6" fmla="*/ 807111 h 3099769"/>
              <a:gd name="connsiteX7" fmla="*/ 10021527 w 12362426"/>
              <a:gd name="connsiteY7" fmla="*/ 815221 h 3099769"/>
              <a:gd name="connsiteX8" fmla="*/ 10077617 w 12362426"/>
              <a:gd name="connsiteY8" fmla="*/ 830232 h 3099769"/>
              <a:gd name="connsiteX9" fmla="*/ 10249434 w 12362426"/>
              <a:gd name="connsiteY9" fmla="*/ 822796 h 3099769"/>
              <a:gd name="connsiteX10" fmla="*/ 10291151 w 12362426"/>
              <a:gd name="connsiteY10" fmla="*/ 809816 h 3099769"/>
              <a:gd name="connsiteX11" fmla="*/ 10537628 w 12362426"/>
              <a:gd name="connsiteY11" fmla="*/ 783838 h 3099769"/>
              <a:gd name="connsiteX12" fmla="*/ 10875114 w 12362426"/>
              <a:gd name="connsiteY12" fmla="*/ 713312 h 3099769"/>
              <a:gd name="connsiteX13" fmla="*/ 11131506 w 12362426"/>
              <a:gd name="connsiteY13" fmla="*/ 698211 h 3099769"/>
              <a:gd name="connsiteX14" fmla="*/ 11236837 w 12362426"/>
              <a:gd name="connsiteY14" fmla="*/ 682768 h 3099769"/>
              <a:gd name="connsiteX15" fmla="*/ 11428024 w 12362426"/>
              <a:gd name="connsiteY15" fmla="*/ 654608 h 3099769"/>
              <a:gd name="connsiteX16" fmla="*/ 11627584 w 12362426"/>
              <a:gd name="connsiteY16" fmla="*/ 623505 h 3099769"/>
              <a:gd name="connsiteX17" fmla="*/ 11715836 w 12362426"/>
              <a:gd name="connsiteY17" fmla="*/ 608349 h 3099769"/>
              <a:gd name="connsiteX18" fmla="*/ 11987050 w 12362426"/>
              <a:gd name="connsiteY18" fmla="*/ 707424 h 3099769"/>
              <a:gd name="connsiteX19" fmla="*/ 12251338 w 12362426"/>
              <a:gd name="connsiteY19" fmla="*/ 524360 h 3099769"/>
              <a:gd name="connsiteX20" fmla="*/ 12362426 w 12362426"/>
              <a:gd name="connsiteY20" fmla="*/ 1246801 h 3099769"/>
              <a:gd name="connsiteX21" fmla="*/ 312058 w 12362426"/>
              <a:gd name="connsiteY21" fmla="*/ 3099769 h 3099769"/>
              <a:gd name="connsiteX22" fmla="*/ 0 w 12362426"/>
              <a:gd name="connsiteY22" fmla="*/ 1070366 h 3099769"/>
              <a:gd name="connsiteX23" fmla="*/ 4427 w 12362426"/>
              <a:gd name="connsiteY23" fmla="*/ 1069072 h 3099769"/>
              <a:gd name="connsiteX24" fmla="*/ 36478 w 12362426"/>
              <a:gd name="connsiteY24" fmla="*/ 1059901 h 3099769"/>
              <a:gd name="connsiteX25" fmla="*/ 74319 w 12362426"/>
              <a:gd name="connsiteY25" fmla="*/ 1042827 h 3099769"/>
              <a:gd name="connsiteX26" fmla="*/ 265466 w 12362426"/>
              <a:gd name="connsiteY26" fmla="*/ 997965 h 3099769"/>
              <a:gd name="connsiteX27" fmla="*/ 365700 w 12362426"/>
              <a:gd name="connsiteY27" fmla="*/ 971269 h 3099769"/>
              <a:gd name="connsiteX28" fmla="*/ 402179 w 12362426"/>
              <a:gd name="connsiteY28" fmla="*/ 962934 h 3099769"/>
              <a:gd name="connsiteX29" fmla="*/ 504196 w 12362426"/>
              <a:gd name="connsiteY29" fmla="*/ 923429 h 3099769"/>
              <a:gd name="connsiteX30" fmla="*/ 579858 w 12362426"/>
              <a:gd name="connsiteY30" fmla="*/ 911776 h 3099769"/>
              <a:gd name="connsiteX31" fmla="*/ 788740 w 12362426"/>
              <a:gd name="connsiteY31" fmla="*/ 851017 h 3099769"/>
              <a:gd name="connsiteX32" fmla="*/ 942632 w 12362426"/>
              <a:gd name="connsiteY32" fmla="*/ 816590 h 3099769"/>
              <a:gd name="connsiteX33" fmla="*/ 1166396 w 12362426"/>
              <a:gd name="connsiteY33" fmla="*/ 790722 h 3099769"/>
              <a:gd name="connsiteX34" fmla="*/ 1247277 w 12362426"/>
              <a:gd name="connsiteY34" fmla="*/ 761271 h 3099769"/>
              <a:gd name="connsiteX35" fmla="*/ 1322184 w 12362426"/>
              <a:gd name="connsiteY35" fmla="*/ 744388 h 3099769"/>
              <a:gd name="connsiteX36" fmla="*/ 1336256 w 12362426"/>
              <a:gd name="connsiteY36" fmla="*/ 739876 h 3099769"/>
              <a:gd name="connsiteX37" fmla="*/ 1399541 w 12362426"/>
              <a:gd name="connsiteY37" fmla="*/ 733051 h 3099769"/>
              <a:gd name="connsiteX38" fmla="*/ 1609734 w 12362426"/>
              <a:gd name="connsiteY38" fmla="*/ 761684 h 3099769"/>
              <a:gd name="connsiteX39" fmla="*/ 1736383 w 12362426"/>
              <a:gd name="connsiteY39" fmla="*/ 788462 h 3099769"/>
              <a:gd name="connsiteX40" fmla="*/ 1857314 w 12362426"/>
              <a:gd name="connsiteY40" fmla="*/ 794085 h 3099769"/>
              <a:gd name="connsiteX41" fmla="*/ 2026639 w 12362426"/>
              <a:gd name="connsiteY41" fmla="*/ 812780 h 3099769"/>
              <a:gd name="connsiteX42" fmla="*/ 2043398 w 12362426"/>
              <a:gd name="connsiteY42" fmla="*/ 817701 h 3099769"/>
              <a:gd name="connsiteX43" fmla="*/ 2154517 w 12362426"/>
              <a:gd name="connsiteY43" fmla="*/ 837821 h 3099769"/>
              <a:gd name="connsiteX44" fmla="*/ 2277168 w 12362426"/>
              <a:gd name="connsiteY44" fmla="*/ 830176 h 3099769"/>
              <a:gd name="connsiteX45" fmla="*/ 2361853 w 12362426"/>
              <a:gd name="connsiteY45" fmla="*/ 812755 h 3099769"/>
              <a:gd name="connsiteX46" fmla="*/ 2463967 w 12362426"/>
              <a:gd name="connsiteY46" fmla="*/ 801890 h 3099769"/>
              <a:gd name="connsiteX47" fmla="*/ 2699787 w 12362426"/>
              <a:gd name="connsiteY47" fmla="*/ 773633 h 3099769"/>
              <a:gd name="connsiteX48" fmla="*/ 2705016 w 12362426"/>
              <a:gd name="connsiteY48" fmla="*/ 772146 h 3099769"/>
              <a:gd name="connsiteX49" fmla="*/ 2828071 w 12362426"/>
              <a:gd name="connsiteY49" fmla="*/ 751618 h 3099769"/>
              <a:gd name="connsiteX50" fmla="*/ 2858408 w 12362426"/>
              <a:gd name="connsiteY50" fmla="*/ 743423 h 3099769"/>
              <a:gd name="connsiteX51" fmla="*/ 2858814 w 12362426"/>
              <a:gd name="connsiteY51" fmla="*/ 742482 h 3099769"/>
              <a:gd name="connsiteX52" fmla="*/ 2927761 w 12362426"/>
              <a:gd name="connsiteY52" fmla="*/ 747246 h 3099769"/>
              <a:gd name="connsiteX53" fmla="*/ 2982332 w 12362426"/>
              <a:gd name="connsiteY53" fmla="*/ 752913 h 3099769"/>
              <a:gd name="connsiteX54" fmla="*/ 2997509 w 12362426"/>
              <a:gd name="connsiteY54" fmla="*/ 759653 h 3099769"/>
              <a:gd name="connsiteX55" fmla="*/ 3270214 w 12362426"/>
              <a:gd name="connsiteY55" fmla="*/ 755376 h 3099769"/>
              <a:gd name="connsiteX56" fmla="*/ 3396647 w 12362426"/>
              <a:gd name="connsiteY56" fmla="*/ 750718 h 3099769"/>
              <a:gd name="connsiteX57" fmla="*/ 3557903 w 12362426"/>
              <a:gd name="connsiteY57" fmla="*/ 736857 h 3099769"/>
              <a:gd name="connsiteX58" fmla="*/ 3749729 w 12362426"/>
              <a:gd name="connsiteY58" fmla="*/ 728647 h 3099769"/>
              <a:gd name="connsiteX59" fmla="*/ 3802620 w 12362426"/>
              <a:gd name="connsiteY59" fmla="*/ 716926 h 3099769"/>
              <a:gd name="connsiteX60" fmla="*/ 3922921 w 12362426"/>
              <a:gd name="connsiteY60" fmla="*/ 714754 h 3099769"/>
              <a:gd name="connsiteX61" fmla="*/ 3993939 w 12362426"/>
              <a:gd name="connsiteY61" fmla="*/ 710294 h 3099769"/>
              <a:gd name="connsiteX62" fmla="*/ 4019416 w 12362426"/>
              <a:gd name="connsiteY62" fmla="*/ 703635 h 3099769"/>
              <a:gd name="connsiteX63" fmla="*/ 4056007 w 12362426"/>
              <a:gd name="connsiteY63" fmla="*/ 697674 h 3099769"/>
              <a:gd name="connsiteX64" fmla="*/ 4180468 w 12362426"/>
              <a:gd name="connsiteY64" fmla="*/ 676714 h 3099769"/>
              <a:gd name="connsiteX65" fmla="*/ 4221483 w 12362426"/>
              <a:gd name="connsiteY65" fmla="*/ 675093 h 3099769"/>
              <a:gd name="connsiteX66" fmla="*/ 4227430 w 12362426"/>
              <a:gd name="connsiteY66" fmla="*/ 675249 h 3099769"/>
              <a:gd name="connsiteX67" fmla="*/ 4281173 w 12362426"/>
              <a:gd name="connsiteY67" fmla="*/ 678603 h 3099769"/>
              <a:gd name="connsiteX68" fmla="*/ 4371560 w 12362426"/>
              <a:gd name="connsiteY68" fmla="*/ 686851 h 3099769"/>
              <a:gd name="connsiteX69" fmla="*/ 4454221 w 12362426"/>
              <a:gd name="connsiteY69" fmla="*/ 693129 h 3099769"/>
              <a:gd name="connsiteX70" fmla="*/ 4508379 w 12362426"/>
              <a:gd name="connsiteY70" fmla="*/ 690599 h 3099769"/>
              <a:gd name="connsiteX71" fmla="*/ 4531879 w 12362426"/>
              <a:gd name="connsiteY71" fmla="*/ 693543 h 3099769"/>
              <a:gd name="connsiteX72" fmla="*/ 4634634 w 12362426"/>
              <a:gd name="connsiteY72" fmla="*/ 678753 h 3099769"/>
              <a:gd name="connsiteX73" fmla="*/ 4682281 w 12362426"/>
              <a:gd name="connsiteY73" fmla="*/ 654613 h 3099769"/>
              <a:gd name="connsiteX74" fmla="*/ 4800765 w 12362426"/>
              <a:gd name="connsiteY74" fmla="*/ 633179 h 3099769"/>
              <a:gd name="connsiteX75" fmla="*/ 4870119 w 12362426"/>
              <a:gd name="connsiteY75" fmla="*/ 617406 h 3099769"/>
              <a:gd name="connsiteX76" fmla="*/ 4894058 w 12362426"/>
              <a:gd name="connsiteY76" fmla="*/ 606780 h 3099769"/>
              <a:gd name="connsiteX77" fmla="*/ 4929109 w 12362426"/>
              <a:gd name="connsiteY77" fmla="*/ 595059 h 3099769"/>
              <a:gd name="connsiteX78" fmla="*/ 4989104 w 12362426"/>
              <a:gd name="connsiteY78" fmla="*/ 570780 h 3099769"/>
              <a:gd name="connsiteX79" fmla="*/ 5035354 w 12362426"/>
              <a:gd name="connsiteY79" fmla="*/ 558051 h 3099769"/>
              <a:gd name="connsiteX80" fmla="*/ 6007671 w 12362426"/>
              <a:gd name="connsiteY80" fmla="*/ 508646 h 3099769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658262 w 12362426"/>
              <a:gd name="connsiteY3" fmla="*/ 251079 h 2601820"/>
              <a:gd name="connsiteX4" fmla="*/ 9750370 w 12362426"/>
              <a:gd name="connsiteY4" fmla="*/ 270391 h 2601820"/>
              <a:gd name="connsiteX5" fmla="*/ 9836966 w 12362426"/>
              <a:gd name="connsiteY5" fmla="*/ 280284 h 2601820"/>
              <a:gd name="connsiteX6" fmla="*/ 9994340 w 12362426"/>
              <a:gd name="connsiteY6" fmla="*/ 309162 h 2601820"/>
              <a:gd name="connsiteX7" fmla="*/ 10021527 w 12362426"/>
              <a:gd name="connsiteY7" fmla="*/ 317272 h 2601820"/>
              <a:gd name="connsiteX8" fmla="*/ 10077617 w 12362426"/>
              <a:gd name="connsiteY8" fmla="*/ 332283 h 2601820"/>
              <a:gd name="connsiteX9" fmla="*/ 10249434 w 12362426"/>
              <a:gd name="connsiteY9" fmla="*/ 324847 h 2601820"/>
              <a:gd name="connsiteX10" fmla="*/ 10291151 w 12362426"/>
              <a:gd name="connsiteY10" fmla="*/ 311867 h 2601820"/>
              <a:gd name="connsiteX11" fmla="*/ 10537628 w 12362426"/>
              <a:gd name="connsiteY11" fmla="*/ 285889 h 2601820"/>
              <a:gd name="connsiteX12" fmla="*/ 10875114 w 12362426"/>
              <a:gd name="connsiteY12" fmla="*/ 215363 h 2601820"/>
              <a:gd name="connsiteX13" fmla="*/ 11131506 w 12362426"/>
              <a:gd name="connsiteY13" fmla="*/ 200262 h 2601820"/>
              <a:gd name="connsiteX14" fmla="*/ 11236837 w 12362426"/>
              <a:gd name="connsiteY14" fmla="*/ 184819 h 2601820"/>
              <a:gd name="connsiteX15" fmla="*/ 11428024 w 12362426"/>
              <a:gd name="connsiteY15" fmla="*/ 156659 h 2601820"/>
              <a:gd name="connsiteX16" fmla="*/ 11627584 w 12362426"/>
              <a:gd name="connsiteY16" fmla="*/ 125556 h 2601820"/>
              <a:gd name="connsiteX17" fmla="*/ 11715836 w 12362426"/>
              <a:gd name="connsiteY17" fmla="*/ 110400 h 2601820"/>
              <a:gd name="connsiteX18" fmla="*/ 11987050 w 12362426"/>
              <a:gd name="connsiteY18" fmla="*/ 209475 h 2601820"/>
              <a:gd name="connsiteX19" fmla="*/ 12251338 w 12362426"/>
              <a:gd name="connsiteY19" fmla="*/ 26411 h 2601820"/>
              <a:gd name="connsiteX20" fmla="*/ 12362426 w 12362426"/>
              <a:gd name="connsiteY20" fmla="*/ 748852 h 2601820"/>
              <a:gd name="connsiteX21" fmla="*/ 312058 w 12362426"/>
              <a:gd name="connsiteY21" fmla="*/ 2601820 h 2601820"/>
              <a:gd name="connsiteX22" fmla="*/ 0 w 12362426"/>
              <a:gd name="connsiteY22" fmla="*/ 572417 h 2601820"/>
              <a:gd name="connsiteX23" fmla="*/ 4427 w 12362426"/>
              <a:gd name="connsiteY23" fmla="*/ 571123 h 2601820"/>
              <a:gd name="connsiteX24" fmla="*/ 36478 w 12362426"/>
              <a:gd name="connsiteY24" fmla="*/ 561952 h 2601820"/>
              <a:gd name="connsiteX25" fmla="*/ 74319 w 12362426"/>
              <a:gd name="connsiteY25" fmla="*/ 544878 h 2601820"/>
              <a:gd name="connsiteX26" fmla="*/ 265466 w 12362426"/>
              <a:gd name="connsiteY26" fmla="*/ 500016 h 2601820"/>
              <a:gd name="connsiteX27" fmla="*/ 365700 w 12362426"/>
              <a:gd name="connsiteY27" fmla="*/ 473320 h 2601820"/>
              <a:gd name="connsiteX28" fmla="*/ 402179 w 12362426"/>
              <a:gd name="connsiteY28" fmla="*/ 464985 h 2601820"/>
              <a:gd name="connsiteX29" fmla="*/ 504196 w 12362426"/>
              <a:gd name="connsiteY29" fmla="*/ 425480 h 2601820"/>
              <a:gd name="connsiteX30" fmla="*/ 579858 w 12362426"/>
              <a:gd name="connsiteY30" fmla="*/ 413827 h 2601820"/>
              <a:gd name="connsiteX31" fmla="*/ 788740 w 12362426"/>
              <a:gd name="connsiteY31" fmla="*/ 353068 h 2601820"/>
              <a:gd name="connsiteX32" fmla="*/ 942632 w 12362426"/>
              <a:gd name="connsiteY32" fmla="*/ 318641 h 2601820"/>
              <a:gd name="connsiteX33" fmla="*/ 1166396 w 12362426"/>
              <a:gd name="connsiteY33" fmla="*/ 292773 h 2601820"/>
              <a:gd name="connsiteX34" fmla="*/ 1247277 w 12362426"/>
              <a:gd name="connsiteY34" fmla="*/ 263322 h 2601820"/>
              <a:gd name="connsiteX35" fmla="*/ 1322184 w 12362426"/>
              <a:gd name="connsiteY35" fmla="*/ 246439 h 2601820"/>
              <a:gd name="connsiteX36" fmla="*/ 1336256 w 12362426"/>
              <a:gd name="connsiteY36" fmla="*/ 241927 h 2601820"/>
              <a:gd name="connsiteX37" fmla="*/ 1399541 w 12362426"/>
              <a:gd name="connsiteY37" fmla="*/ 235102 h 2601820"/>
              <a:gd name="connsiteX38" fmla="*/ 1609734 w 12362426"/>
              <a:gd name="connsiteY38" fmla="*/ 263735 h 2601820"/>
              <a:gd name="connsiteX39" fmla="*/ 1736383 w 12362426"/>
              <a:gd name="connsiteY39" fmla="*/ 290513 h 2601820"/>
              <a:gd name="connsiteX40" fmla="*/ 1857314 w 12362426"/>
              <a:gd name="connsiteY40" fmla="*/ 296136 h 2601820"/>
              <a:gd name="connsiteX41" fmla="*/ 2026639 w 12362426"/>
              <a:gd name="connsiteY41" fmla="*/ 314831 h 2601820"/>
              <a:gd name="connsiteX42" fmla="*/ 2043398 w 12362426"/>
              <a:gd name="connsiteY42" fmla="*/ 319752 h 2601820"/>
              <a:gd name="connsiteX43" fmla="*/ 2154517 w 12362426"/>
              <a:gd name="connsiteY43" fmla="*/ 339872 h 2601820"/>
              <a:gd name="connsiteX44" fmla="*/ 2277168 w 12362426"/>
              <a:gd name="connsiteY44" fmla="*/ 332227 h 2601820"/>
              <a:gd name="connsiteX45" fmla="*/ 2361853 w 12362426"/>
              <a:gd name="connsiteY45" fmla="*/ 314806 h 2601820"/>
              <a:gd name="connsiteX46" fmla="*/ 2463967 w 12362426"/>
              <a:gd name="connsiteY46" fmla="*/ 303941 h 2601820"/>
              <a:gd name="connsiteX47" fmla="*/ 2699787 w 12362426"/>
              <a:gd name="connsiteY47" fmla="*/ 275684 h 2601820"/>
              <a:gd name="connsiteX48" fmla="*/ 2705016 w 12362426"/>
              <a:gd name="connsiteY48" fmla="*/ 274197 h 2601820"/>
              <a:gd name="connsiteX49" fmla="*/ 2828071 w 12362426"/>
              <a:gd name="connsiteY49" fmla="*/ 253669 h 2601820"/>
              <a:gd name="connsiteX50" fmla="*/ 2858408 w 12362426"/>
              <a:gd name="connsiteY50" fmla="*/ 245474 h 2601820"/>
              <a:gd name="connsiteX51" fmla="*/ 2858814 w 12362426"/>
              <a:gd name="connsiteY51" fmla="*/ 244533 h 2601820"/>
              <a:gd name="connsiteX52" fmla="*/ 2927761 w 12362426"/>
              <a:gd name="connsiteY52" fmla="*/ 249297 h 2601820"/>
              <a:gd name="connsiteX53" fmla="*/ 2982332 w 12362426"/>
              <a:gd name="connsiteY53" fmla="*/ 254964 h 2601820"/>
              <a:gd name="connsiteX54" fmla="*/ 2997509 w 12362426"/>
              <a:gd name="connsiteY54" fmla="*/ 261704 h 2601820"/>
              <a:gd name="connsiteX55" fmla="*/ 3270214 w 12362426"/>
              <a:gd name="connsiteY55" fmla="*/ 257427 h 2601820"/>
              <a:gd name="connsiteX56" fmla="*/ 3396647 w 12362426"/>
              <a:gd name="connsiteY56" fmla="*/ 252769 h 2601820"/>
              <a:gd name="connsiteX57" fmla="*/ 3557903 w 12362426"/>
              <a:gd name="connsiteY57" fmla="*/ 238908 h 2601820"/>
              <a:gd name="connsiteX58" fmla="*/ 3749729 w 12362426"/>
              <a:gd name="connsiteY58" fmla="*/ 230698 h 2601820"/>
              <a:gd name="connsiteX59" fmla="*/ 3802620 w 12362426"/>
              <a:gd name="connsiteY59" fmla="*/ 218977 h 2601820"/>
              <a:gd name="connsiteX60" fmla="*/ 3922921 w 12362426"/>
              <a:gd name="connsiteY60" fmla="*/ 216805 h 2601820"/>
              <a:gd name="connsiteX61" fmla="*/ 3993939 w 12362426"/>
              <a:gd name="connsiteY61" fmla="*/ 212345 h 2601820"/>
              <a:gd name="connsiteX62" fmla="*/ 4019416 w 12362426"/>
              <a:gd name="connsiteY62" fmla="*/ 205686 h 2601820"/>
              <a:gd name="connsiteX63" fmla="*/ 4056007 w 12362426"/>
              <a:gd name="connsiteY63" fmla="*/ 199725 h 2601820"/>
              <a:gd name="connsiteX64" fmla="*/ 4180468 w 12362426"/>
              <a:gd name="connsiteY64" fmla="*/ 178765 h 2601820"/>
              <a:gd name="connsiteX65" fmla="*/ 4221483 w 12362426"/>
              <a:gd name="connsiteY65" fmla="*/ 177144 h 2601820"/>
              <a:gd name="connsiteX66" fmla="*/ 4227430 w 12362426"/>
              <a:gd name="connsiteY66" fmla="*/ 177300 h 2601820"/>
              <a:gd name="connsiteX67" fmla="*/ 4281173 w 12362426"/>
              <a:gd name="connsiteY67" fmla="*/ 180654 h 2601820"/>
              <a:gd name="connsiteX68" fmla="*/ 4371560 w 12362426"/>
              <a:gd name="connsiteY68" fmla="*/ 188902 h 2601820"/>
              <a:gd name="connsiteX69" fmla="*/ 4454221 w 12362426"/>
              <a:gd name="connsiteY69" fmla="*/ 195180 h 2601820"/>
              <a:gd name="connsiteX70" fmla="*/ 4508379 w 12362426"/>
              <a:gd name="connsiteY70" fmla="*/ 192650 h 2601820"/>
              <a:gd name="connsiteX71" fmla="*/ 4531879 w 12362426"/>
              <a:gd name="connsiteY71" fmla="*/ 195594 h 2601820"/>
              <a:gd name="connsiteX72" fmla="*/ 4634634 w 12362426"/>
              <a:gd name="connsiteY72" fmla="*/ 180804 h 2601820"/>
              <a:gd name="connsiteX73" fmla="*/ 4682281 w 12362426"/>
              <a:gd name="connsiteY73" fmla="*/ 156664 h 2601820"/>
              <a:gd name="connsiteX74" fmla="*/ 4800765 w 12362426"/>
              <a:gd name="connsiteY74" fmla="*/ 135230 h 2601820"/>
              <a:gd name="connsiteX75" fmla="*/ 4870119 w 12362426"/>
              <a:gd name="connsiteY75" fmla="*/ 119457 h 2601820"/>
              <a:gd name="connsiteX76" fmla="*/ 4894058 w 12362426"/>
              <a:gd name="connsiteY76" fmla="*/ 108831 h 2601820"/>
              <a:gd name="connsiteX77" fmla="*/ 4929109 w 12362426"/>
              <a:gd name="connsiteY77" fmla="*/ 97110 h 2601820"/>
              <a:gd name="connsiteX78" fmla="*/ 4989104 w 12362426"/>
              <a:gd name="connsiteY78" fmla="*/ 72831 h 2601820"/>
              <a:gd name="connsiteX79" fmla="*/ 5035354 w 12362426"/>
              <a:gd name="connsiteY79" fmla="*/ 60102 h 2601820"/>
              <a:gd name="connsiteX80" fmla="*/ 6007671 w 12362426"/>
              <a:gd name="connsiteY80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658262 w 12362426"/>
              <a:gd name="connsiteY3" fmla="*/ 251079 h 2601820"/>
              <a:gd name="connsiteX4" fmla="*/ 9836966 w 12362426"/>
              <a:gd name="connsiteY4" fmla="*/ 280284 h 2601820"/>
              <a:gd name="connsiteX5" fmla="*/ 9994340 w 12362426"/>
              <a:gd name="connsiteY5" fmla="*/ 309162 h 2601820"/>
              <a:gd name="connsiteX6" fmla="*/ 10021527 w 12362426"/>
              <a:gd name="connsiteY6" fmla="*/ 317272 h 2601820"/>
              <a:gd name="connsiteX7" fmla="*/ 10077617 w 12362426"/>
              <a:gd name="connsiteY7" fmla="*/ 332283 h 2601820"/>
              <a:gd name="connsiteX8" fmla="*/ 10249434 w 12362426"/>
              <a:gd name="connsiteY8" fmla="*/ 324847 h 2601820"/>
              <a:gd name="connsiteX9" fmla="*/ 10291151 w 12362426"/>
              <a:gd name="connsiteY9" fmla="*/ 311867 h 2601820"/>
              <a:gd name="connsiteX10" fmla="*/ 10537628 w 12362426"/>
              <a:gd name="connsiteY10" fmla="*/ 285889 h 2601820"/>
              <a:gd name="connsiteX11" fmla="*/ 10875114 w 12362426"/>
              <a:gd name="connsiteY11" fmla="*/ 215363 h 2601820"/>
              <a:gd name="connsiteX12" fmla="*/ 11131506 w 12362426"/>
              <a:gd name="connsiteY12" fmla="*/ 200262 h 2601820"/>
              <a:gd name="connsiteX13" fmla="*/ 11236837 w 12362426"/>
              <a:gd name="connsiteY13" fmla="*/ 184819 h 2601820"/>
              <a:gd name="connsiteX14" fmla="*/ 11428024 w 12362426"/>
              <a:gd name="connsiteY14" fmla="*/ 156659 h 2601820"/>
              <a:gd name="connsiteX15" fmla="*/ 11627584 w 12362426"/>
              <a:gd name="connsiteY15" fmla="*/ 125556 h 2601820"/>
              <a:gd name="connsiteX16" fmla="*/ 11715836 w 12362426"/>
              <a:gd name="connsiteY16" fmla="*/ 110400 h 2601820"/>
              <a:gd name="connsiteX17" fmla="*/ 11987050 w 12362426"/>
              <a:gd name="connsiteY17" fmla="*/ 209475 h 2601820"/>
              <a:gd name="connsiteX18" fmla="*/ 12251338 w 12362426"/>
              <a:gd name="connsiteY18" fmla="*/ 26411 h 2601820"/>
              <a:gd name="connsiteX19" fmla="*/ 12362426 w 12362426"/>
              <a:gd name="connsiteY19" fmla="*/ 748852 h 2601820"/>
              <a:gd name="connsiteX20" fmla="*/ 312058 w 12362426"/>
              <a:gd name="connsiteY20" fmla="*/ 2601820 h 2601820"/>
              <a:gd name="connsiteX21" fmla="*/ 0 w 12362426"/>
              <a:gd name="connsiteY21" fmla="*/ 572417 h 2601820"/>
              <a:gd name="connsiteX22" fmla="*/ 4427 w 12362426"/>
              <a:gd name="connsiteY22" fmla="*/ 571123 h 2601820"/>
              <a:gd name="connsiteX23" fmla="*/ 36478 w 12362426"/>
              <a:gd name="connsiteY23" fmla="*/ 561952 h 2601820"/>
              <a:gd name="connsiteX24" fmla="*/ 74319 w 12362426"/>
              <a:gd name="connsiteY24" fmla="*/ 544878 h 2601820"/>
              <a:gd name="connsiteX25" fmla="*/ 265466 w 12362426"/>
              <a:gd name="connsiteY25" fmla="*/ 500016 h 2601820"/>
              <a:gd name="connsiteX26" fmla="*/ 365700 w 12362426"/>
              <a:gd name="connsiteY26" fmla="*/ 473320 h 2601820"/>
              <a:gd name="connsiteX27" fmla="*/ 402179 w 12362426"/>
              <a:gd name="connsiteY27" fmla="*/ 464985 h 2601820"/>
              <a:gd name="connsiteX28" fmla="*/ 504196 w 12362426"/>
              <a:gd name="connsiteY28" fmla="*/ 425480 h 2601820"/>
              <a:gd name="connsiteX29" fmla="*/ 579858 w 12362426"/>
              <a:gd name="connsiteY29" fmla="*/ 413827 h 2601820"/>
              <a:gd name="connsiteX30" fmla="*/ 788740 w 12362426"/>
              <a:gd name="connsiteY30" fmla="*/ 353068 h 2601820"/>
              <a:gd name="connsiteX31" fmla="*/ 942632 w 12362426"/>
              <a:gd name="connsiteY31" fmla="*/ 318641 h 2601820"/>
              <a:gd name="connsiteX32" fmla="*/ 1166396 w 12362426"/>
              <a:gd name="connsiteY32" fmla="*/ 292773 h 2601820"/>
              <a:gd name="connsiteX33" fmla="*/ 1247277 w 12362426"/>
              <a:gd name="connsiteY33" fmla="*/ 263322 h 2601820"/>
              <a:gd name="connsiteX34" fmla="*/ 1322184 w 12362426"/>
              <a:gd name="connsiteY34" fmla="*/ 246439 h 2601820"/>
              <a:gd name="connsiteX35" fmla="*/ 1336256 w 12362426"/>
              <a:gd name="connsiteY35" fmla="*/ 241927 h 2601820"/>
              <a:gd name="connsiteX36" fmla="*/ 1399541 w 12362426"/>
              <a:gd name="connsiteY36" fmla="*/ 235102 h 2601820"/>
              <a:gd name="connsiteX37" fmla="*/ 1609734 w 12362426"/>
              <a:gd name="connsiteY37" fmla="*/ 263735 h 2601820"/>
              <a:gd name="connsiteX38" fmla="*/ 1736383 w 12362426"/>
              <a:gd name="connsiteY38" fmla="*/ 290513 h 2601820"/>
              <a:gd name="connsiteX39" fmla="*/ 1857314 w 12362426"/>
              <a:gd name="connsiteY39" fmla="*/ 296136 h 2601820"/>
              <a:gd name="connsiteX40" fmla="*/ 2026639 w 12362426"/>
              <a:gd name="connsiteY40" fmla="*/ 314831 h 2601820"/>
              <a:gd name="connsiteX41" fmla="*/ 2043398 w 12362426"/>
              <a:gd name="connsiteY41" fmla="*/ 319752 h 2601820"/>
              <a:gd name="connsiteX42" fmla="*/ 2154517 w 12362426"/>
              <a:gd name="connsiteY42" fmla="*/ 339872 h 2601820"/>
              <a:gd name="connsiteX43" fmla="*/ 2277168 w 12362426"/>
              <a:gd name="connsiteY43" fmla="*/ 332227 h 2601820"/>
              <a:gd name="connsiteX44" fmla="*/ 2361853 w 12362426"/>
              <a:gd name="connsiteY44" fmla="*/ 314806 h 2601820"/>
              <a:gd name="connsiteX45" fmla="*/ 2463967 w 12362426"/>
              <a:gd name="connsiteY45" fmla="*/ 303941 h 2601820"/>
              <a:gd name="connsiteX46" fmla="*/ 2699787 w 12362426"/>
              <a:gd name="connsiteY46" fmla="*/ 275684 h 2601820"/>
              <a:gd name="connsiteX47" fmla="*/ 2705016 w 12362426"/>
              <a:gd name="connsiteY47" fmla="*/ 274197 h 2601820"/>
              <a:gd name="connsiteX48" fmla="*/ 2828071 w 12362426"/>
              <a:gd name="connsiteY48" fmla="*/ 253669 h 2601820"/>
              <a:gd name="connsiteX49" fmla="*/ 2858408 w 12362426"/>
              <a:gd name="connsiteY49" fmla="*/ 245474 h 2601820"/>
              <a:gd name="connsiteX50" fmla="*/ 2858814 w 12362426"/>
              <a:gd name="connsiteY50" fmla="*/ 244533 h 2601820"/>
              <a:gd name="connsiteX51" fmla="*/ 2927761 w 12362426"/>
              <a:gd name="connsiteY51" fmla="*/ 249297 h 2601820"/>
              <a:gd name="connsiteX52" fmla="*/ 2982332 w 12362426"/>
              <a:gd name="connsiteY52" fmla="*/ 254964 h 2601820"/>
              <a:gd name="connsiteX53" fmla="*/ 2997509 w 12362426"/>
              <a:gd name="connsiteY53" fmla="*/ 261704 h 2601820"/>
              <a:gd name="connsiteX54" fmla="*/ 3270214 w 12362426"/>
              <a:gd name="connsiteY54" fmla="*/ 257427 h 2601820"/>
              <a:gd name="connsiteX55" fmla="*/ 3396647 w 12362426"/>
              <a:gd name="connsiteY55" fmla="*/ 252769 h 2601820"/>
              <a:gd name="connsiteX56" fmla="*/ 3557903 w 12362426"/>
              <a:gd name="connsiteY56" fmla="*/ 238908 h 2601820"/>
              <a:gd name="connsiteX57" fmla="*/ 3749729 w 12362426"/>
              <a:gd name="connsiteY57" fmla="*/ 230698 h 2601820"/>
              <a:gd name="connsiteX58" fmla="*/ 3802620 w 12362426"/>
              <a:gd name="connsiteY58" fmla="*/ 218977 h 2601820"/>
              <a:gd name="connsiteX59" fmla="*/ 3922921 w 12362426"/>
              <a:gd name="connsiteY59" fmla="*/ 216805 h 2601820"/>
              <a:gd name="connsiteX60" fmla="*/ 3993939 w 12362426"/>
              <a:gd name="connsiteY60" fmla="*/ 212345 h 2601820"/>
              <a:gd name="connsiteX61" fmla="*/ 4019416 w 12362426"/>
              <a:gd name="connsiteY61" fmla="*/ 205686 h 2601820"/>
              <a:gd name="connsiteX62" fmla="*/ 4056007 w 12362426"/>
              <a:gd name="connsiteY62" fmla="*/ 199725 h 2601820"/>
              <a:gd name="connsiteX63" fmla="*/ 4180468 w 12362426"/>
              <a:gd name="connsiteY63" fmla="*/ 178765 h 2601820"/>
              <a:gd name="connsiteX64" fmla="*/ 4221483 w 12362426"/>
              <a:gd name="connsiteY64" fmla="*/ 177144 h 2601820"/>
              <a:gd name="connsiteX65" fmla="*/ 4227430 w 12362426"/>
              <a:gd name="connsiteY65" fmla="*/ 177300 h 2601820"/>
              <a:gd name="connsiteX66" fmla="*/ 4281173 w 12362426"/>
              <a:gd name="connsiteY66" fmla="*/ 180654 h 2601820"/>
              <a:gd name="connsiteX67" fmla="*/ 4371560 w 12362426"/>
              <a:gd name="connsiteY67" fmla="*/ 188902 h 2601820"/>
              <a:gd name="connsiteX68" fmla="*/ 4454221 w 12362426"/>
              <a:gd name="connsiteY68" fmla="*/ 195180 h 2601820"/>
              <a:gd name="connsiteX69" fmla="*/ 4508379 w 12362426"/>
              <a:gd name="connsiteY69" fmla="*/ 192650 h 2601820"/>
              <a:gd name="connsiteX70" fmla="*/ 4531879 w 12362426"/>
              <a:gd name="connsiteY70" fmla="*/ 195594 h 2601820"/>
              <a:gd name="connsiteX71" fmla="*/ 4634634 w 12362426"/>
              <a:gd name="connsiteY71" fmla="*/ 180804 h 2601820"/>
              <a:gd name="connsiteX72" fmla="*/ 4682281 w 12362426"/>
              <a:gd name="connsiteY72" fmla="*/ 156664 h 2601820"/>
              <a:gd name="connsiteX73" fmla="*/ 4800765 w 12362426"/>
              <a:gd name="connsiteY73" fmla="*/ 135230 h 2601820"/>
              <a:gd name="connsiteX74" fmla="*/ 4870119 w 12362426"/>
              <a:gd name="connsiteY74" fmla="*/ 119457 h 2601820"/>
              <a:gd name="connsiteX75" fmla="*/ 4894058 w 12362426"/>
              <a:gd name="connsiteY75" fmla="*/ 108831 h 2601820"/>
              <a:gd name="connsiteX76" fmla="*/ 4929109 w 12362426"/>
              <a:gd name="connsiteY76" fmla="*/ 97110 h 2601820"/>
              <a:gd name="connsiteX77" fmla="*/ 4989104 w 12362426"/>
              <a:gd name="connsiteY77" fmla="*/ 72831 h 2601820"/>
              <a:gd name="connsiteX78" fmla="*/ 5035354 w 12362426"/>
              <a:gd name="connsiteY78" fmla="*/ 60102 h 2601820"/>
              <a:gd name="connsiteX79" fmla="*/ 6007671 w 12362426"/>
              <a:gd name="connsiteY79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30795 h 2621918"/>
              <a:gd name="connsiteX1" fmla="*/ 8177440 w 12362426"/>
              <a:gd name="connsiteY1" fmla="*/ 278833 h 2621918"/>
              <a:gd name="connsiteX2" fmla="*/ 9140514 w 12362426"/>
              <a:gd name="connsiteY2" fmla="*/ 340091 h 2621918"/>
              <a:gd name="connsiteX3" fmla="*/ 9836966 w 12362426"/>
              <a:gd name="connsiteY3" fmla="*/ 300382 h 2621918"/>
              <a:gd name="connsiteX4" fmla="*/ 9994340 w 12362426"/>
              <a:gd name="connsiteY4" fmla="*/ 329260 h 2621918"/>
              <a:gd name="connsiteX5" fmla="*/ 10021527 w 12362426"/>
              <a:gd name="connsiteY5" fmla="*/ 337370 h 2621918"/>
              <a:gd name="connsiteX6" fmla="*/ 10077617 w 12362426"/>
              <a:gd name="connsiteY6" fmla="*/ 352381 h 2621918"/>
              <a:gd name="connsiteX7" fmla="*/ 10249434 w 12362426"/>
              <a:gd name="connsiteY7" fmla="*/ 344945 h 2621918"/>
              <a:gd name="connsiteX8" fmla="*/ 10291151 w 12362426"/>
              <a:gd name="connsiteY8" fmla="*/ 331965 h 2621918"/>
              <a:gd name="connsiteX9" fmla="*/ 10537628 w 12362426"/>
              <a:gd name="connsiteY9" fmla="*/ 305987 h 2621918"/>
              <a:gd name="connsiteX10" fmla="*/ 10875114 w 12362426"/>
              <a:gd name="connsiteY10" fmla="*/ 235461 h 2621918"/>
              <a:gd name="connsiteX11" fmla="*/ 11131506 w 12362426"/>
              <a:gd name="connsiteY11" fmla="*/ 220360 h 2621918"/>
              <a:gd name="connsiteX12" fmla="*/ 11236837 w 12362426"/>
              <a:gd name="connsiteY12" fmla="*/ 204917 h 2621918"/>
              <a:gd name="connsiteX13" fmla="*/ 11428024 w 12362426"/>
              <a:gd name="connsiteY13" fmla="*/ 176757 h 2621918"/>
              <a:gd name="connsiteX14" fmla="*/ 11627584 w 12362426"/>
              <a:gd name="connsiteY14" fmla="*/ 145654 h 2621918"/>
              <a:gd name="connsiteX15" fmla="*/ 11715836 w 12362426"/>
              <a:gd name="connsiteY15" fmla="*/ 130498 h 2621918"/>
              <a:gd name="connsiteX16" fmla="*/ 11987050 w 12362426"/>
              <a:gd name="connsiteY16" fmla="*/ 229573 h 2621918"/>
              <a:gd name="connsiteX17" fmla="*/ 12251338 w 12362426"/>
              <a:gd name="connsiteY17" fmla="*/ 46509 h 2621918"/>
              <a:gd name="connsiteX18" fmla="*/ 12362426 w 12362426"/>
              <a:gd name="connsiteY18" fmla="*/ 768950 h 2621918"/>
              <a:gd name="connsiteX19" fmla="*/ 312058 w 12362426"/>
              <a:gd name="connsiteY19" fmla="*/ 2621918 h 2621918"/>
              <a:gd name="connsiteX20" fmla="*/ 0 w 12362426"/>
              <a:gd name="connsiteY20" fmla="*/ 592515 h 2621918"/>
              <a:gd name="connsiteX21" fmla="*/ 4427 w 12362426"/>
              <a:gd name="connsiteY21" fmla="*/ 591221 h 2621918"/>
              <a:gd name="connsiteX22" fmla="*/ 36478 w 12362426"/>
              <a:gd name="connsiteY22" fmla="*/ 582050 h 2621918"/>
              <a:gd name="connsiteX23" fmla="*/ 74319 w 12362426"/>
              <a:gd name="connsiteY23" fmla="*/ 564976 h 2621918"/>
              <a:gd name="connsiteX24" fmla="*/ 265466 w 12362426"/>
              <a:gd name="connsiteY24" fmla="*/ 520114 h 2621918"/>
              <a:gd name="connsiteX25" fmla="*/ 365700 w 12362426"/>
              <a:gd name="connsiteY25" fmla="*/ 493418 h 2621918"/>
              <a:gd name="connsiteX26" fmla="*/ 402179 w 12362426"/>
              <a:gd name="connsiteY26" fmla="*/ 485083 h 2621918"/>
              <a:gd name="connsiteX27" fmla="*/ 504196 w 12362426"/>
              <a:gd name="connsiteY27" fmla="*/ 445578 h 2621918"/>
              <a:gd name="connsiteX28" fmla="*/ 579858 w 12362426"/>
              <a:gd name="connsiteY28" fmla="*/ 433925 h 2621918"/>
              <a:gd name="connsiteX29" fmla="*/ 788740 w 12362426"/>
              <a:gd name="connsiteY29" fmla="*/ 373166 h 2621918"/>
              <a:gd name="connsiteX30" fmla="*/ 942632 w 12362426"/>
              <a:gd name="connsiteY30" fmla="*/ 338739 h 2621918"/>
              <a:gd name="connsiteX31" fmla="*/ 1166396 w 12362426"/>
              <a:gd name="connsiteY31" fmla="*/ 312871 h 2621918"/>
              <a:gd name="connsiteX32" fmla="*/ 1247277 w 12362426"/>
              <a:gd name="connsiteY32" fmla="*/ 283420 h 2621918"/>
              <a:gd name="connsiteX33" fmla="*/ 1322184 w 12362426"/>
              <a:gd name="connsiteY33" fmla="*/ 266537 h 2621918"/>
              <a:gd name="connsiteX34" fmla="*/ 1336256 w 12362426"/>
              <a:gd name="connsiteY34" fmla="*/ 262025 h 2621918"/>
              <a:gd name="connsiteX35" fmla="*/ 1399541 w 12362426"/>
              <a:gd name="connsiteY35" fmla="*/ 255200 h 2621918"/>
              <a:gd name="connsiteX36" fmla="*/ 1609734 w 12362426"/>
              <a:gd name="connsiteY36" fmla="*/ 283833 h 2621918"/>
              <a:gd name="connsiteX37" fmla="*/ 1736383 w 12362426"/>
              <a:gd name="connsiteY37" fmla="*/ 310611 h 2621918"/>
              <a:gd name="connsiteX38" fmla="*/ 1857314 w 12362426"/>
              <a:gd name="connsiteY38" fmla="*/ 316234 h 2621918"/>
              <a:gd name="connsiteX39" fmla="*/ 2026639 w 12362426"/>
              <a:gd name="connsiteY39" fmla="*/ 334929 h 2621918"/>
              <a:gd name="connsiteX40" fmla="*/ 2043398 w 12362426"/>
              <a:gd name="connsiteY40" fmla="*/ 339850 h 2621918"/>
              <a:gd name="connsiteX41" fmla="*/ 2154517 w 12362426"/>
              <a:gd name="connsiteY41" fmla="*/ 359970 h 2621918"/>
              <a:gd name="connsiteX42" fmla="*/ 2277168 w 12362426"/>
              <a:gd name="connsiteY42" fmla="*/ 352325 h 2621918"/>
              <a:gd name="connsiteX43" fmla="*/ 2361853 w 12362426"/>
              <a:gd name="connsiteY43" fmla="*/ 334904 h 2621918"/>
              <a:gd name="connsiteX44" fmla="*/ 2463967 w 12362426"/>
              <a:gd name="connsiteY44" fmla="*/ 324039 h 2621918"/>
              <a:gd name="connsiteX45" fmla="*/ 2699787 w 12362426"/>
              <a:gd name="connsiteY45" fmla="*/ 295782 h 2621918"/>
              <a:gd name="connsiteX46" fmla="*/ 2705016 w 12362426"/>
              <a:gd name="connsiteY46" fmla="*/ 294295 h 2621918"/>
              <a:gd name="connsiteX47" fmla="*/ 2828071 w 12362426"/>
              <a:gd name="connsiteY47" fmla="*/ 273767 h 2621918"/>
              <a:gd name="connsiteX48" fmla="*/ 2858408 w 12362426"/>
              <a:gd name="connsiteY48" fmla="*/ 265572 h 2621918"/>
              <a:gd name="connsiteX49" fmla="*/ 2858814 w 12362426"/>
              <a:gd name="connsiteY49" fmla="*/ 264631 h 2621918"/>
              <a:gd name="connsiteX50" fmla="*/ 2927761 w 12362426"/>
              <a:gd name="connsiteY50" fmla="*/ 269395 h 2621918"/>
              <a:gd name="connsiteX51" fmla="*/ 2982332 w 12362426"/>
              <a:gd name="connsiteY51" fmla="*/ 275062 h 2621918"/>
              <a:gd name="connsiteX52" fmla="*/ 2997509 w 12362426"/>
              <a:gd name="connsiteY52" fmla="*/ 281802 h 2621918"/>
              <a:gd name="connsiteX53" fmla="*/ 3270214 w 12362426"/>
              <a:gd name="connsiteY53" fmla="*/ 277525 h 2621918"/>
              <a:gd name="connsiteX54" fmla="*/ 3396647 w 12362426"/>
              <a:gd name="connsiteY54" fmla="*/ 272867 h 2621918"/>
              <a:gd name="connsiteX55" fmla="*/ 3557903 w 12362426"/>
              <a:gd name="connsiteY55" fmla="*/ 259006 h 2621918"/>
              <a:gd name="connsiteX56" fmla="*/ 3749729 w 12362426"/>
              <a:gd name="connsiteY56" fmla="*/ 250796 h 2621918"/>
              <a:gd name="connsiteX57" fmla="*/ 3802620 w 12362426"/>
              <a:gd name="connsiteY57" fmla="*/ 239075 h 2621918"/>
              <a:gd name="connsiteX58" fmla="*/ 3922921 w 12362426"/>
              <a:gd name="connsiteY58" fmla="*/ 236903 h 2621918"/>
              <a:gd name="connsiteX59" fmla="*/ 3993939 w 12362426"/>
              <a:gd name="connsiteY59" fmla="*/ 232443 h 2621918"/>
              <a:gd name="connsiteX60" fmla="*/ 4019416 w 12362426"/>
              <a:gd name="connsiteY60" fmla="*/ 225784 h 2621918"/>
              <a:gd name="connsiteX61" fmla="*/ 4056007 w 12362426"/>
              <a:gd name="connsiteY61" fmla="*/ 219823 h 2621918"/>
              <a:gd name="connsiteX62" fmla="*/ 4180468 w 12362426"/>
              <a:gd name="connsiteY62" fmla="*/ 198863 h 2621918"/>
              <a:gd name="connsiteX63" fmla="*/ 4221483 w 12362426"/>
              <a:gd name="connsiteY63" fmla="*/ 197242 h 2621918"/>
              <a:gd name="connsiteX64" fmla="*/ 4227430 w 12362426"/>
              <a:gd name="connsiteY64" fmla="*/ 197398 h 2621918"/>
              <a:gd name="connsiteX65" fmla="*/ 4281173 w 12362426"/>
              <a:gd name="connsiteY65" fmla="*/ 200752 h 2621918"/>
              <a:gd name="connsiteX66" fmla="*/ 4371560 w 12362426"/>
              <a:gd name="connsiteY66" fmla="*/ 209000 h 2621918"/>
              <a:gd name="connsiteX67" fmla="*/ 4454221 w 12362426"/>
              <a:gd name="connsiteY67" fmla="*/ 215278 h 2621918"/>
              <a:gd name="connsiteX68" fmla="*/ 4508379 w 12362426"/>
              <a:gd name="connsiteY68" fmla="*/ 212748 h 2621918"/>
              <a:gd name="connsiteX69" fmla="*/ 4531879 w 12362426"/>
              <a:gd name="connsiteY69" fmla="*/ 215692 h 2621918"/>
              <a:gd name="connsiteX70" fmla="*/ 4634634 w 12362426"/>
              <a:gd name="connsiteY70" fmla="*/ 200902 h 2621918"/>
              <a:gd name="connsiteX71" fmla="*/ 4682281 w 12362426"/>
              <a:gd name="connsiteY71" fmla="*/ 176762 h 2621918"/>
              <a:gd name="connsiteX72" fmla="*/ 4800765 w 12362426"/>
              <a:gd name="connsiteY72" fmla="*/ 155328 h 2621918"/>
              <a:gd name="connsiteX73" fmla="*/ 4870119 w 12362426"/>
              <a:gd name="connsiteY73" fmla="*/ 139555 h 2621918"/>
              <a:gd name="connsiteX74" fmla="*/ 4894058 w 12362426"/>
              <a:gd name="connsiteY74" fmla="*/ 128929 h 2621918"/>
              <a:gd name="connsiteX75" fmla="*/ 4929109 w 12362426"/>
              <a:gd name="connsiteY75" fmla="*/ 117208 h 2621918"/>
              <a:gd name="connsiteX76" fmla="*/ 4989104 w 12362426"/>
              <a:gd name="connsiteY76" fmla="*/ 92929 h 2621918"/>
              <a:gd name="connsiteX77" fmla="*/ 5267714 w 12362426"/>
              <a:gd name="connsiteY77" fmla="*/ 56889 h 2621918"/>
              <a:gd name="connsiteX78" fmla="*/ 6007671 w 12362426"/>
              <a:gd name="connsiteY78" fmla="*/ 30795 h 2621918"/>
              <a:gd name="connsiteX0" fmla="*/ 5267714 w 12362426"/>
              <a:gd name="connsiteY0" fmla="*/ 10380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4989104 w 12362426"/>
              <a:gd name="connsiteY76" fmla="*/ 46420 h 2575409"/>
              <a:gd name="connsiteX77" fmla="*/ 5267714 w 12362426"/>
              <a:gd name="connsiteY77" fmla="*/ 10380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4989104 w 12362426"/>
              <a:gd name="connsiteY76" fmla="*/ 46420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5473414 w 12362426"/>
              <a:gd name="connsiteY76" fmla="*/ 46457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54298 w 12362426"/>
              <a:gd name="connsiteY75" fmla="*/ 153752 h 2575409"/>
              <a:gd name="connsiteX76" fmla="*/ 5473414 w 12362426"/>
              <a:gd name="connsiteY76" fmla="*/ 46457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954298 w 12362426"/>
              <a:gd name="connsiteY74" fmla="*/ 153752 h 2575409"/>
              <a:gd name="connsiteX75" fmla="*/ 5473414 w 12362426"/>
              <a:gd name="connsiteY75" fmla="*/ 46457 h 2575409"/>
              <a:gd name="connsiteX76" fmla="*/ 6298845 w 12362426"/>
              <a:gd name="connsiteY76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954298 w 12362426"/>
              <a:gd name="connsiteY74" fmla="*/ 153752 h 2575409"/>
              <a:gd name="connsiteX75" fmla="*/ 5532192 w 12362426"/>
              <a:gd name="connsiteY75" fmla="*/ 186436 h 2575409"/>
              <a:gd name="connsiteX76" fmla="*/ 6298845 w 12362426"/>
              <a:gd name="connsiteY76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5707 w 12362426"/>
              <a:gd name="connsiteY14" fmla="*/ 248450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41081 w 12362426"/>
              <a:gd name="connsiteY13" fmla="*/ 215166 h 2575409"/>
              <a:gd name="connsiteX14" fmla="*/ 11625707 w 12362426"/>
              <a:gd name="connsiteY14" fmla="*/ 248450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2362426" h="2575409">
                <a:moveTo>
                  <a:pt x="6298845" y="174694"/>
                </a:moveTo>
                <a:cubicBezTo>
                  <a:pt x="6830234" y="205678"/>
                  <a:pt x="7531973" y="185124"/>
                  <a:pt x="8177440" y="232324"/>
                </a:cubicBezTo>
                <a:cubicBezTo>
                  <a:pt x="8498465" y="252743"/>
                  <a:pt x="8665526" y="160238"/>
                  <a:pt x="9140514" y="293582"/>
                </a:cubicBezTo>
                <a:lnTo>
                  <a:pt x="9836966" y="253873"/>
                </a:lnTo>
                <a:cubicBezTo>
                  <a:pt x="9878863" y="262713"/>
                  <a:pt x="9950631" y="293463"/>
                  <a:pt x="9994340" y="282751"/>
                </a:cubicBezTo>
                <a:lnTo>
                  <a:pt x="10021527" y="290861"/>
                </a:lnTo>
                <a:cubicBezTo>
                  <a:pt x="10032458" y="312968"/>
                  <a:pt x="10050167" y="289226"/>
                  <a:pt x="10077617" y="305872"/>
                </a:cubicBezTo>
                <a:cubicBezTo>
                  <a:pt x="10111788" y="303306"/>
                  <a:pt x="10213953" y="304723"/>
                  <a:pt x="10249434" y="298436"/>
                </a:cubicBezTo>
                <a:cubicBezTo>
                  <a:pt x="10256062" y="308981"/>
                  <a:pt x="10276979" y="293885"/>
                  <a:pt x="10291151" y="285456"/>
                </a:cubicBezTo>
                <a:cubicBezTo>
                  <a:pt x="10404927" y="261852"/>
                  <a:pt x="10507389" y="271970"/>
                  <a:pt x="10537628" y="259478"/>
                </a:cubicBezTo>
                <a:cubicBezTo>
                  <a:pt x="10618597" y="245900"/>
                  <a:pt x="10814251" y="195784"/>
                  <a:pt x="10875114" y="188952"/>
                </a:cubicBezTo>
                <a:cubicBezTo>
                  <a:pt x="10919683" y="175364"/>
                  <a:pt x="11046042" y="178885"/>
                  <a:pt x="11131506" y="173851"/>
                </a:cubicBezTo>
                <a:cubicBezTo>
                  <a:pt x="11214050" y="174442"/>
                  <a:pt x="11184882" y="161783"/>
                  <a:pt x="11236837" y="158408"/>
                </a:cubicBezTo>
                <a:cubicBezTo>
                  <a:pt x="11258316" y="168700"/>
                  <a:pt x="11398290" y="214695"/>
                  <a:pt x="11441081" y="215166"/>
                </a:cubicBezTo>
                <a:cubicBezTo>
                  <a:pt x="11527425" y="176524"/>
                  <a:pt x="11555084" y="259670"/>
                  <a:pt x="11625707" y="248450"/>
                </a:cubicBezTo>
                <a:cubicBezTo>
                  <a:pt x="11659001" y="250424"/>
                  <a:pt x="11733823" y="201527"/>
                  <a:pt x="11769018" y="187575"/>
                </a:cubicBezTo>
                <a:cubicBezTo>
                  <a:pt x="11823798" y="181653"/>
                  <a:pt x="11897800" y="197061"/>
                  <a:pt x="11987050" y="183064"/>
                </a:cubicBezTo>
                <a:cubicBezTo>
                  <a:pt x="12085408" y="161858"/>
                  <a:pt x="12094685" y="18125"/>
                  <a:pt x="12251338" y="0"/>
                </a:cubicBezTo>
                <a:lnTo>
                  <a:pt x="12362426" y="722441"/>
                </a:lnTo>
                <a:lnTo>
                  <a:pt x="312058" y="2575409"/>
                </a:lnTo>
                <a:lnTo>
                  <a:pt x="0" y="546006"/>
                </a:lnTo>
                <a:lnTo>
                  <a:pt x="4427" y="544712"/>
                </a:lnTo>
                <a:cubicBezTo>
                  <a:pt x="16251" y="542900"/>
                  <a:pt x="29474" y="542346"/>
                  <a:pt x="36478" y="535541"/>
                </a:cubicBezTo>
                <a:lnTo>
                  <a:pt x="74319" y="518467"/>
                </a:lnTo>
                <a:cubicBezTo>
                  <a:pt x="112484" y="508144"/>
                  <a:pt x="216903" y="485532"/>
                  <a:pt x="265466" y="473605"/>
                </a:cubicBezTo>
                <a:cubicBezTo>
                  <a:pt x="302490" y="464239"/>
                  <a:pt x="333634" y="449827"/>
                  <a:pt x="365700" y="446909"/>
                </a:cubicBezTo>
                <a:cubicBezTo>
                  <a:pt x="377695" y="438659"/>
                  <a:pt x="389409" y="433665"/>
                  <a:pt x="402179" y="438574"/>
                </a:cubicBezTo>
                <a:cubicBezTo>
                  <a:pt x="436185" y="425405"/>
                  <a:pt x="440821" y="414281"/>
                  <a:pt x="504196" y="399069"/>
                </a:cubicBezTo>
                <a:cubicBezTo>
                  <a:pt x="517694" y="396708"/>
                  <a:pt x="559393" y="394705"/>
                  <a:pt x="579858" y="387416"/>
                </a:cubicBezTo>
                <a:cubicBezTo>
                  <a:pt x="627282" y="375348"/>
                  <a:pt x="743704" y="362413"/>
                  <a:pt x="788740" y="326657"/>
                </a:cubicBezTo>
                <a:cubicBezTo>
                  <a:pt x="832061" y="312781"/>
                  <a:pt x="888070" y="308451"/>
                  <a:pt x="942632" y="292230"/>
                </a:cubicBezTo>
                <a:cubicBezTo>
                  <a:pt x="1004730" y="281277"/>
                  <a:pt x="1142556" y="265577"/>
                  <a:pt x="1166396" y="266362"/>
                </a:cubicBezTo>
                <a:cubicBezTo>
                  <a:pt x="1180842" y="264881"/>
                  <a:pt x="1229112" y="248098"/>
                  <a:pt x="1247277" y="236911"/>
                </a:cubicBezTo>
                <a:cubicBezTo>
                  <a:pt x="1273242" y="229188"/>
                  <a:pt x="1307354" y="223594"/>
                  <a:pt x="1322184" y="220028"/>
                </a:cubicBezTo>
                <a:lnTo>
                  <a:pt x="1336256" y="215516"/>
                </a:lnTo>
                <a:cubicBezTo>
                  <a:pt x="1349149" y="213626"/>
                  <a:pt x="1353961" y="205056"/>
                  <a:pt x="1399541" y="208691"/>
                </a:cubicBezTo>
                <a:cubicBezTo>
                  <a:pt x="1464294" y="223882"/>
                  <a:pt x="1554585" y="211888"/>
                  <a:pt x="1609734" y="237324"/>
                </a:cubicBezTo>
                <a:cubicBezTo>
                  <a:pt x="1664358" y="240244"/>
                  <a:pt x="1695118" y="258703"/>
                  <a:pt x="1736383" y="264102"/>
                </a:cubicBezTo>
                <a:cubicBezTo>
                  <a:pt x="1797860" y="271013"/>
                  <a:pt x="1819035" y="274641"/>
                  <a:pt x="1857314" y="269725"/>
                </a:cubicBezTo>
                <a:cubicBezTo>
                  <a:pt x="1874190" y="256939"/>
                  <a:pt x="1996002" y="284387"/>
                  <a:pt x="2026639" y="288420"/>
                </a:cubicBezTo>
                <a:lnTo>
                  <a:pt x="2043398" y="293341"/>
                </a:lnTo>
                <a:cubicBezTo>
                  <a:pt x="2064711" y="297515"/>
                  <a:pt x="2122990" y="311318"/>
                  <a:pt x="2154517" y="313461"/>
                </a:cubicBezTo>
                <a:cubicBezTo>
                  <a:pt x="2195401" y="310913"/>
                  <a:pt x="2210633" y="302413"/>
                  <a:pt x="2277168" y="305816"/>
                </a:cubicBezTo>
                <a:cubicBezTo>
                  <a:pt x="2298958" y="304416"/>
                  <a:pt x="2330720" y="293109"/>
                  <a:pt x="2361853" y="288395"/>
                </a:cubicBezTo>
                <a:cubicBezTo>
                  <a:pt x="2402208" y="285809"/>
                  <a:pt x="2423140" y="268716"/>
                  <a:pt x="2463967" y="277530"/>
                </a:cubicBezTo>
                <a:lnTo>
                  <a:pt x="2699787" y="249273"/>
                </a:lnTo>
                <a:lnTo>
                  <a:pt x="2705016" y="247786"/>
                </a:lnTo>
                <a:lnTo>
                  <a:pt x="2828071" y="227258"/>
                </a:lnTo>
                <a:cubicBezTo>
                  <a:pt x="2840561" y="222109"/>
                  <a:pt x="2853284" y="220585"/>
                  <a:pt x="2858408" y="219063"/>
                </a:cubicBezTo>
                <a:lnTo>
                  <a:pt x="2858814" y="218122"/>
                </a:lnTo>
                <a:lnTo>
                  <a:pt x="2927761" y="222886"/>
                </a:lnTo>
                <a:lnTo>
                  <a:pt x="2982332" y="228553"/>
                </a:lnTo>
                <a:cubicBezTo>
                  <a:pt x="2987847" y="230180"/>
                  <a:pt x="2992975" y="232356"/>
                  <a:pt x="2997509" y="235293"/>
                </a:cubicBezTo>
                <a:cubicBezTo>
                  <a:pt x="3043147" y="252873"/>
                  <a:pt x="3109249" y="231169"/>
                  <a:pt x="3270214" y="231016"/>
                </a:cubicBezTo>
                <a:cubicBezTo>
                  <a:pt x="3304672" y="242304"/>
                  <a:pt x="3350498" y="220631"/>
                  <a:pt x="3396647" y="226358"/>
                </a:cubicBezTo>
                <a:cubicBezTo>
                  <a:pt x="3454806" y="223784"/>
                  <a:pt x="3503484" y="216490"/>
                  <a:pt x="3557903" y="212497"/>
                </a:cubicBezTo>
                <a:cubicBezTo>
                  <a:pt x="3616751" y="208819"/>
                  <a:pt x="3708944" y="207609"/>
                  <a:pt x="3749729" y="204287"/>
                </a:cubicBezTo>
                <a:cubicBezTo>
                  <a:pt x="3771620" y="201913"/>
                  <a:pt x="3769228" y="196783"/>
                  <a:pt x="3802620" y="192566"/>
                </a:cubicBezTo>
                <a:cubicBezTo>
                  <a:pt x="3836497" y="203009"/>
                  <a:pt x="3880828" y="176311"/>
                  <a:pt x="3922921" y="190394"/>
                </a:cubicBezTo>
                <a:cubicBezTo>
                  <a:pt x="3938308" y="193745"/>
                  <a:pt x="3985382" y="192912"/>
                  <a:pt x="3993939" y="185934"/>
                </a:cubicBezTo>
                <a:cubicBezTo>
                  <a:pt x="4003683" y="184356"/>
                  <a:pt x="4015261" y="186705"/>
                  <a:pt x="4019416" y="179275"/>
                </a:cubicBezTo>
                <a:cubicBezTo>
                  <a:pt x="4026456" y="170317"/>
                  <a:pt x="4061432" y="183768"/>
                  <a:pt x="4056007" y="173314"/>
                </a:cubicBezTo>
                <a:lnTo>
                  <a:pt x="4180468" y="152354"/>
                </a:lnTo>
                <a:lnTo>
                  <a:pt x="4221483" y="150733"/>
                </a:lnTo>
                <a:lnTo>
                  <a:pt x="4227430" y="150889"/>
                </a:lnTo>
                <a:lnTo>
                  <a:pt x="4281173" y="154243"/>
                </a:lnTo>
                <a:cubicBezTo>
                  <a:pt x="4305327" y="165139"/>
                  <a:pt x="4341431" y="159742"/>
                  <a:pt x="4371560" y="162491"/>
                </a:cubicBezTo>
                <a:lnTo>
                  <a:pt x="4454221" y="168769"/>
                </a:lnTo>
                <a:lnTo>
                  <a:pt x="4508379" y="166239"/>
                </a:lnTo>
                <a:lnTo>
                  <a:pt x="4531879" y="169183"/>
                </a:lnTo>
                <a:cubicBezTo>
                  <a:pt x="4548395" y="169109"/>
                  <a:pt x="4609567" y="160882"/>
                  <a:pt x="4634634" y="154393"/>
                </a:cubicBezTo>
                <a:cubicBezTo>
                  <a:pt x="4655826" y="148551"/>
                  <a:pt x="4650066" y="139749"/>
                  <a:pt x="4682281" y="130253"/>
                </a:cubicBezTo>
                <a:cubicBezTo>
                  <a:pt x="4717705" y="135070"/>
                  <a:pt x="4756542" y="101747"/>
                  <a:pt x="4800765" y="108819"/>
                </a:cubicBezTo>
                <a:cubicBezTo>
                  <a:pt x="4846101" y="112735"/>
                  <a:pt x="4832394" y="140816"/>
                  <a:pt x="4954298" y="153752"/>
                </a:cubicBezTo>
                <a:cubicBezTo>
                  <a:pt x="4980543" y="158808"/>
                  <a:pt x="5513104" y="194371"/>
                  <a:pt x="5532192" y="186436"/>
                </a:cubicBezTo>
                <a:lnTo>
                  <a:pt x="6298845" y="174694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6287B8-D771-4102-A547-95F1D4846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4193911" y="392371"/>
            <a:ext cx="7411319" cy="5804687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635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2B3F3D7-F61A-47E5-9E6D-4718104A5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340000">
            <a:off x="4940739" y="-432209"/>
            <a:ext cx="5941638" cy="7468496"/>
          </a:xfrm>
          <a:custGeom>
            <a:avLst/>
            <a:gdLst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39226 w 5747715"/>
              <a:gd name="connsiteY40" fmla="*/ 7199323 h 7476434"/>
              <a:gd name="connsiteX41" fmla="*/ 28872 w 5747715"/>
              <a:gd name="connsiteY41" fmla="*/ 7194396 h 7476434"/>
              <a:gd name="connsiteX42" fmla="*/ 23220 w 5747715"/>
              <a:gd name="connsiteY42" fmla="*/ 7194103 h 7476434"/>
              <a:gd name="connsiteX43" fmla="*/ 23354 w 5747715"/>
              <a:gd name="connsiteY43" fmla="*/ 7191771 h 7476434"/>
              <a:gd name="connsiteX44" fmla="*/ 10670 w 5747715"/>
              <a:gd name="connsiteY44" fmla="*/ 7185736 h 7476434"/>
              <a:gd name="connsiteX45" fmla="*/ 51 w 5747715"/>
              <a:gd name="connsiteY45" fmla="*/ 7156095 h 7476434"/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39226 w 5747715"/>
              <a:gd name="connsiteY40" fmla="*/ 7199323 h 7476434"/>
              <a:gd name="connsiteX41" fmla="*/ 23220 w 5747715"/>
              <a:gd name="connsiteY41" fmla="*/ 7194103 h 7476434"/>
              <a:gd name="connsiteX42" fmla="*/ 23354 w 5747715"/>
              <a:gd name="connsiteY42" fmla="*/ 7191771 h 7476434"/>
              <a:gd name="connsiteX43" fmla="*/ 10670 w 5747715"/>
              <a:gd name="connsiteY43" fmla="*/ 7185736 h 7476434"/>
              <a:gd name="connsiteX44" fmla="*/ 51 w 5747715"/>
              <a:gd name="connsiteY44" fmla="*/ 7156095 h 7476434"/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23220 w 5747715"/>
              <a:gd name="connsiteY40" fmla="*/ 7194103 h 7476434"/>
              <a:gd name="connsiteX41" fmla="*/ 23354 w 5747715"/>
              <a:gd name="connsiteY41" fmla="*/ 7191771 h 7476434"/>
              <a:gd name="connsiteX42" fmla="*/ 10670 w 5747715"/>
              <a:gd name="connsiteY42" fmla="*/ 7185736 h 7476434"/>
              <a:gd name="connsiteX43" fmla="*/ 51 w 5747715"/>
              <a:gd name="connsiteY43" fmla="*/ 7156095 h 7476434"/>
              <a:gd name="connsiteX0" fmla="*/ 311288 w 6058952"/>
              <a:gd name="connsiteY0" fmla="*/ 7156095 h 7476434"/>
              <a:gd name="connsiteX1" fmla="*/ 683705 w 6058952"/>
              <a:gd name="connsiteY1" fmla="*/ 49980 h 7476434"/>
              <a:gd name="connsiteX2" fmla="*/ 739535 w 6058952"/>
              <a:gd name="connsiteY2" fmla="*/ 36 h 7476434"/>
              <a:gd name="connsiteX3" fmla="*/ 1572133 w 6058952"/>
              <a:gd name="connsiteY3" fmla="*/ 43670 h 7476434"/>
              <a:gd name="connsiteX4" fmla="*/ 1572140 w 6058952"/>
              <a:gd name="connsiteY4" fmla="*/ 43667 h 7476434"/>
              <a:gd name="connsiteX5" fmla="*/ 6014425 w 6058952"/>
              <a:gd name="connsiteY5" fmla="*/ 276477 h 7476434"/>
              <a:gd name="connsiteX6" fmla="*/ 6042981 w 6058952"/>
              <a:gd name="connsiteY6" fmla="*/ 290068 h 7476434"/>
              <a:gd name="connsiteX7" fmla="*/ 6049181 w 6058952"/>
              <a:gd name="connsiteY7" fmla="*/ 307379 h 7476434"/>
              <a:gd name="connsiteX8" fmla="*/ 6058952 w 6058952"/>
              <a:gd name="connsiteY8" fmla="*/ 310316 h 7476434"/>
              <a:gd name="connsiteX9" fmla="*/ 6053596 w 6058952"/>
              <a:gd name="connsiteY9" fmla="*/ 368088 h 7476434"/>
              <a:gd name="connsiteX10" fmla="*/ 6041037 w 6058952"/>
              <a:gd name="connsiteY10" fmla="*/ 582441 h 7476434"/>
              <a:gd name="connsiteX11" fmla="*/ 6041000 w 6058952"/>
              <a:gd name="connsiteY11" fmla="*/ 583226 h 7476434"/>
              <a:gd name="connsiteX12" fmla="*/ 6014841 w 6058952"/>
              <a:gd name="connsiteY12" fmla="*/ 1111310 h 7476434"/>
              <a:gd name="connsiteX13" fmla="*/ 6012645 w 6058952"/>
              <a:gd name="connsiteY13" fmla="*/ 1154921 h 7476434"/>
              <a:gd name="connsiteX14" fmla="*/ 6013960 w 6058952"/>
              <a:gd name="connsiteY14" fmla="*/ 1160573 h 7476434"/>
              <a:gd name="connsiteX15" fmla="*/ 6015806 w 6058952"/>
              <a:gd name="connsiteY15" fmla="*/ 1189001 h 7476434"/>
              <a:gd name="connsiteX16" fmla="*/ 6009808 w 6058952"/>
              <a:gd name="connsiteY16" fmla="*/ 1305093 h 7476434"/>
              <a:gd name="connsiteX17" fmla="*/ 6009676 w 6058952"/>
              <a:gd name="connsiteY17" fmla="*/ 1373782 h 7476434"/>
              <a:gd name="connsiteX18" fmla="*/ 6015056 w 6058952"/>
              <a:gd name="connsiteY18" fmla="*/ 1398663 h 7476434"/>
              <a:gd name="connsiteX19" fmla="*/ 6016400 w 6058952"/>
              <a:gd name="connsiteY19" fmla="*/ 1564478 h 7476434"/>
              <a:gd name="connsiteX20" fmla="*/ 6009734 w 6058952"/>
              <a:gd name="connsiteY20" fmla="*/ 1620768 h 7476434"/>
              <a:gd name="connsiteX21" fmla="*/ 5994052 w 6058952"/>
              <a:gd name="connsiteY21" fmla="*/ 1736849 h 7476434"/>
              <a:gd name="connsiteX22" fmla="*/ 5995060 w 6058952"/>
              <a:gd name="connsiteY22" fmla="*/ 1825831 h 7476434"/>
              <a:gd name="connsiteX23" fmla="*/ 5988957 w 6058952"/>
              <a:gd name="connsiteY23" fmla="*/ 1838743 h 7476434"/>
              <a:gd name="connsiteX24" fmla="*/ 5982467 w 6058952"/>
              <a:gd name="connsiteY24" fmla="*/ 1885441 h 7476434"/>
              <a:gd name="connsiteX25" fmla="*/ 5974166 w 6058952"/>
              <a:gd name="connsiteY25" fmla="*/ 1912918 h 7476434"/>
              <a:gd name="connsiteX26" fmla="*/ 5969257 w 6058952"/>
              <a:gd name="connsiteY26" fmla="*/ 2008900 h 7476434"/>
              <a:gd name="connsiteX27" fmla="*/ 5962017 w 6058952"/>
              <a:gd name="connsiteY27" fmla="*/ 2149876 h 7476434"/>
              <a:gd name="connsiteX28" fmla="*/ 5962262 w 6058952"/>
              <a:gd name="connsiteY28" fmla="*/ 2150933 h 7476434"/>
              <a:gd name="connsiteX29" fmla="*/ 5964108 w 6058952"/>
              <a:gd name="connsiteY29" fmla="*/ 2179360 h 7476434"/>
              <a:gd name="connsiteX30" fmla="*/ 5958109 w 6058952"/>
              <a:gd name="connsiteY30" fmla="*/ 2295452 h 7476434"/>
              <a:gd name="connsiteX31" fmla="*/ 5957978 w 6058952"/>
              <a:gd name="connsiteY31" fmla="*/ 2364141 h 7476434"/>
              <a:gd name="connsiteX32" fmla="*/ 5969175 w 6058952"/>
              <a:gd name="connsiteY32" fmla="*/ 2389009 h 7476434"/>
              <a:gd name="connsiteX33" fmla="*/ 5844681 w 6058952"/>
              <a:gd name="connsiteY33" fmla="*/ 4422183 h 7476434"/>
              <a:gd name="connsiteX34" fmla="*/ 5837607 w 6058952"/>
              <a:gd name="connsiteY34" fmla="*/ 4537395 h 7476434"/>
              <a:gd name="connsiteX35" fmla="*/ 5814425 w 6058952"/>
              <a:gd name="connsiteY35" fmla="*/ 4975984 h 7476434"/>
              <a:gd name="connsiteX36" fmla="*/ 5680561 w 6058952"/>
              <a:gd name="connsiteY36" fmla="*/ 7437603 h 7476434"/>
              <a:gd name="connsiteX37" fmla="*/ 5637092 w 6058952"/>
              <a:gd name="connsiteY37" fmla="*/ 7476382 h 7476434"/>
              <a:gd name="connsiteX38" fmla="*/ 4804488 w 6058952"/>
              <a:gd name="connsiteY38" fmla="*/ 7432748 h 7476434"/>
              <a:gd name="connsiteX39" fmla="*/ 4804486 w 6058952"/>
              <a:gd name="connsiteY39" fmla="*/ 7432748 h 7476434"/>
              <a:gd name="connsiteX40" fmla="*/ 334457 w 6058952"/>
              <a:gd name="connsiteY40" fmla="*/ 7194103 h 7476434"/>
              <a:gd name="connsiteX41" fmla="*/ 321907 w 6058952"/>
              <a:gd name="connsiteY41" fmla="*/ 7185736 h 7476434"/>
              <a:gd name="connsiteX42" fmla="*/ 311288 w 6058952"/>
              <a:gd name="connsiteY42" fmla="*/ 7156095 h 7476434"/>
              <a:gd name="connsiteX0" fmla="*/ 52 w 5747716"/>
              <a:gd name="connsiteY0" fmla="*/ 7156095 h 7476434"/>
              <a:gd name="connsiteX1" fmla="*/ 372469 w 5747716"/>
              <a:gd name="connsiteY1" fmla="*/ 49980 h 7476434"/>
              <a:gd name="connsiteX2" fmla="*/ 428299 w 5747716"/>
              <a:gd name="connsiteY2" fmla="*/ 36 h 7476434"/>
              <a:gd name="connsiteX3" fmla="*/ 1260897 w 5747716"/>
              <a:gd name="connsiteY3" fmla="*/ 43670 h 7476434"/>
              <a:gd name="connsiteX4" fmla="*/ 1260904 w 5747716"/>
              <a:gd name="connsiteY4" fmla="*/ 43667 h 7476434"/>
              <a:gd name="connsiteX5" fmla="*/ 5703189 w 5747716"/>
              <a:gd name="connsiteY5" fmla="*/ 276477 h 7476434"/>
              <a:gd name="connsiteX6" fmla="*/ 5731745 w 5747716"/>
              <a:gd name="connsiteY6" fmla="*/ 290068 h 7476434"/>
              <a:gd name="connsiteX7" fmla="*/ 5737945 w 5747716"/>
              <a:gd name="connsiteY7" fmla="*/ 307379 h 7476434"/>
              <a:gd name="connsiteX8" fmla="*/ 5747716 w 5747716"/>
              <a:gd name="connsiteY8" fmla="*/ 310316 h 7476434"/>
              <a:gd name="connsiteX9" fmla="*/ 5742360 w 5747716"/>
              <a:gd name="connsiteY9" fmla="*/ 368088 h 7476434"/>
              <a:gd name="connsiteX10" fmla="*/ 5729801 w 5747716"/>
              <a:gd name="connsiteY10" fmla="*/ 582441 h 7476434"/>
              <a:gd name="connsiteX11" fmla="*/ 5729764 w 5747716"/>
              <a:gd name="connsiteY11" fmla="*/ 583226 h 7476434"/>
              <a:gd name="connsiteX12" fmla="*/ 5703605 w 5747716"/>
              <a:gd name="connsiteY12" fmla="*/ 1111310 h 7476434"/>
              <a:gd name="connsiteX13" fmla="*/ 5701409 w 5747716"/>
              <a:gd name="connsiteY13" fmla="*/ 1154921 h 7476434"/>
              <a:gd name="connsiteX14" fmla="*/ 5702724 w 5747716"/>
              <a:gd name="connsiteY14" fmla="*/ 1160573 h 7476434"/>
              <a:gd name="connsiteX15" fmla="*/ 5704570 w 5747716"/>
              <a:gd name="connsiteY15" fmla="*/ 1189001 h 7476434"/>
              <a:gd name="connsiteX16" fmla="*/ 5698572 w 5747716"/>
              <a:gd name="connsiteY16" fmla="*/ 1305093 h 7476434"/>
              <a:gd name="connsiteX17" fmla="*/ 5698440 w 5747716"/>
              <a:gd name="connsiteY17" fmla="*/ 1373782 h 7476434"/>
              <a:gd name="connsiteX18" fmla="*/ 5703820 w 5747716"/>
              <a:gd name="connsiteY18" fmla="*/ 1398663 h 7476434"/>
              <a:gd name="connsiteX19" fmla="*/ 5705164 w 5747716"/>
              <a:gd name="connsiteY19" fmla="*/ 1564478 h 7476434"/>
              <a:gd name="connsiteX20" fmla="*/ 5698498 w 5747716"/>
              <a:gd name="connsiteY20" fmla="*/ 1620768 h 7476434"/>
              <a:gd name="connsiteX21" fmla="*/ 5682816 w 5747716"/>
              <a:gd name="connsiteY21" fmla="*/ 1736849 h 7476434"/>
              <a:gd name="connsiteX22" fmla="*/ 5683824 w 5747716"/>
              <a:gd name="connsiteY22" fmla="*/ 1825831 h 7476434"/>
              <a:gd name="connsiteX23" fmla="*/ 5677721 w 5747716"/>
              <a:gd name="connsiteY23" fmla="*/ 1838743 h 7476434"/>
              <a:gd name="connsiteX24" fmla="*/ 5671231 w 5747716"/>
              <a:gd name="connsiteY24" fmla="*/ 1885441 h 7476434"/>
              <a:gd name="connsiteX25" fmla="*/ 5662930 w 5747716"/>
              <a:gd name="connsiteY25" fmla="*/ 1912918 h 7476434"/>
              <a:gd name="connsiteX26" fmla="*/ 5658021 w 5747716"/>
              <a:gd name="connsiteY26" fmla="*/ 2008900 h 7476434"/>
              <a:gd name="connsiteX27" fmla="*/ 5650781 w 5747716"/>
              <a:gd name="connsiteY27" fmla="*/ 2149876 h 7476434"/>
              <a:gd name="connsiteX28" fmla="*/ 5651026 w 5747716"/>
              <a:gd name="connsiteY28" fmla="*/ 2150933 h 7476434"/>
              <a:gd name="connsiteX29" fmla="*/ 5652872 w 5747716"/>
              <a:gd name="connsiteY29" fmla="*/ 2179360 h 7476434"/>
              <a:gd name="connsiteX30" fmla="*/ 5646873 w 5747716"/>
              <a:gd name="connsiteY30" fmla="*/ 2295452 h 7476434"/>
              <a:gd name="connsiteX31" fmla="*/ 5646742 w 5747716"/>
              <a:gd name="connsiteY31" fmla="*/ 2364141 h 7476434"/>
              <a:gd name="connsiteX32" fmla="*/ 5657939 w 5747716"/>
              <a:gd name="connsiteY32" fmla="*/ 2389009 h 7476434"/>
              <a:gd name="connsiteX33" fmla="*/ 5533445 w 5747716"/>
              <a:gd name="connsiteY33" fmla="*/ 4422183 h 7476434"/>
              <a:gd name="connsiteX34" fmla="*/ 5526371 w 5747716"/>
              <a:gd name="connsiteY34" fmla="*/ 4537395 h 7476434"/>
              <a:gd name="connsiteX35" fmla="*/ 5503189 w 5747716"/>
              <a:gd name="connsiteY35" fmla="*/ 4975984 h 7476434"/>
              <a:gd name="connsiteX36" fmla="*/ 5369325 w 5747716"/>
              <a:gd name="connsiteY36" fmla="*/ 7437603 h 7476434"/>
              <a:gd name="connsiteX37" fmla="*/ 5325856 w 5747716"/>
              <a:gd name="connsiteY37" fmla="*/ 7476382 h 7476434"/>
              <a:gd name="connsiteX38" fmla="*/ 4493252 w 5747716"/>
              <a:gd name="connsiteY38" fmla="*/ 7432748 h 7476434"/>
              <a:gd name="connsiteX39" fmla="*/ 4493250 w 5747716"/>
              <a:gd name="connsiteY39" fmla="*/ 7432748 h 7476434"/>
              <a:gd name="connsiteX40" fmla="*/ 10671 w 5747716"/>
              <a:gd name="connsiteY40" fmla="*/ 7185736 h 7476434"/>
              <a:gd name="connsiteX41" fmla="*/ 52 w 5747716"/>
              <a:gd name="connsiteY41" fmla="*/ 7156095 h 7476434"/>
              <a:gd name="connsiteX0" fmla="*/ 6 w 5747670"/>
              <a:gd name="connsiteY0" fmla="*/ 7156095 h 7476434"/>
              <a:gd name="connsiteX1" fmla="*/ 372423 w 5747670"/>
              <a:gd name="connsiteY1" fmla="*/ 49980 h 7476434"/>
              <a:gd name="connsiteX2" fmla="*/ 428253 w 5747670"/>
              <a:gd name="connsiteY2" fmla="*/ 36 h 7476434"/>
              <a:gd name="connsiteX3" fmla="*/ 1260851 w 5747670"/>
              <a:gd name="connsiteY3" fmla="*/ 43670 h 7476434"/>
              <a:gd name="connsiteX4" fmla="*/ 1260858 w 5747670"/>
              <a:gd name="connsiteY4" fmla="*/ 43667 h 7476434"/>
              <a:gd name="connsiteX5" fmla="*/ 5703143 w 5747670"/>
              <a:gd name="connsiteY5" fmla="*/ 276477 h 7476434"/>
              <a:gd name="connsiteX6" fmla="*/ 5731699 w 5747670"/>
              <a:gd name="connsiteY6" fmla="*/ 290068 h 7476434"/>
              <a:gd name="connsiteX7" fmla="*/ 5737899 w 5747670"/>
              <a:gd name="connsiteY7" fmla="*/ 307379 h 7476434"/>
              <a:gd name="connsiteX8" fmla="*/ 5747670 w 5747670"/>
              <a:gd name="connsiteY8" fmla="*/ 310316 h 7476434"/>
              <a:gd name="connsiteX9" fmla="*/ 5742314 w 5747670"/>
              <a:gd name="connsiteY9" fmla="*/ 368088 h 7476434"/>
              <a:gd name="connsiteX10" fmla="*/ 5729755 w 5747670"/>
              <a:gd name="connsiteY10" fmla="*/ 582441 h 7476434"/>
              <a:gd name="connsiteX11" fmla="*/ 5729718 w 5747670"/>
              <a:gd name="connsiteY11" fmla="*/ 583226 h 7476434"/>
              <a:gd name="connsiteX12" fmla="*/ 5703559 w 5747670"/>
              <a:gd name="connsiteY12" fmla="*/ 1111310 h 7476434"/>
              <a:gd name="connsiteX13" fmla="*/ 5701363 w 5747670"/>
              <a:gd name="connsiteY13" fmla="*/ 1154921 h 7476434"/>
              <a:gd name="connsiteX14" fmla="*/ 5702678 w 5747670"/>
              <a:gd name="connsiteY14" fmla="*/ 1160573 h 7476434"/>
              <a:gd name="connsiteX15" fmla="*/ 5704524 w 5747670"/>
              <a:gd name="connsiteY15" fmla="*/ 1189001 h 7476434"/>
              <a:gd name="connsiteX16" fmla="*/ 5698526 w 5747670"/>
              <a:gd name="connsiteY16" fmla="*/ 1305093 h 7476434"/>
              <a:gd name="connsiteX17" fmla="*/ 5698394 w 5747670"/>
              <a:gd name="connsiteY17" fmla="*/ 1373782 h 7476434"/>
              <a:gd name="connsiteX18" fmla="*/ 5703774 w 5747670"/>
              <a:gd name="connsiteY18" fmla="*/ 1398663 h 7476434"/>
              <a:gd name="connsiteX19" fmla="*/ 5705118 w 5747670"/>
              <a:gd name="connsiteY19" fmla="*/ 1564478 h 7476434"/>
              <a:gd name="connsiteX20" fmla="*/ 5698452 w 5747670"/>
              <a:gd name="connsiteY20" fmla="*/ 1620768 h 7476434"/>
              <a:gd name="connsiteX21" fmla="*/ 5682770 w 5747670"/>
              <a:gd name="connsiteY21" fmla="*/ 1736849 h 7476434"/>
              <a:gd name="connsiteX22" fmla="*/ 5683778 w 5747670"/>
              <a:gd name="connsiteY22" fmla="*/ 1825831 h 7476434"/>
              <a:gd name="connsiteX23" fmla="*/ 5677675 w 5747670"/>
              <a:gd name="connsiteY23" fmla="*/ 1838743 h 7476434"/>
              <a:gd name="connsiteX24" fmla="*/ 5671185 w 5747670"/>
              <a:gd name="connsiteY24" fmla="*/ 1885441 h 7476434"/>
              <a:gd name="connsiteX25" fmla="*/ 5662884 w 5747670"/>
              <a:gd name="connsiteY25" fmla="*/ 1912918 h 7476434"/>
              <a:gd name="connsiteX26" fmla="*/ 5657975 w 5747670"/>
              <a:gd name="connsiteY26" fmla="*/ 2008900 h 7476434"/>
              <a:gd name="connsiteX27" fmla="*/ 5650735 w 5747670"/>
              <a:gd name="connsiteY27" fmla="*/ 2149876 h 7476434"/>
              <a:gd name="connsiteX28" fmla="*/ 5650980 w 5747670"/>
              <a:gd name="connsiteY28" fmla="*/ 2150933 h 7476434"/>
              <a:gd name="connsiteX29" fmla="*/ 5652826 w 5747670"/>
              <a:gd name="connsiteY29" fmla="*/ 2179360 h 7476434"/>
              <a:gd name="connsiteX30" fmla="*/ 5646827 w 5747670"/>
              <a:gd name="connsiteY30" fmla="*/ 2295452 h 7476434"/>
              <a:gd name="connsiteX31" fmla="*/ 5646696 w 5747670"/>
              <a:gd name="connsiteY31" fmla="*/ 2364141 h 7476434"/>
              <a:gd name="connsiteX32" fmla="*/ 5657893 w 5747670"/>
              <a:gd name="connsiteY32" fmla="*/ 2389009 h 7476434"/>
              <a:gd name="connsiteX33" fmla="*/ 5533399 w 5747670"/>
              <a:gd name="connsiteY33" fmla="*/ 4422183 h 7476434"/>
              <a:gd name="connsiteX34" fmla="*/ 5526325 w 5747670"/>
              <a:gd name="connsiteY34" fmla="*/ 4537395 h 7476434"/>
              <a:gd name="connsiteX35" fmla="*/ 5503143 w 5747670"/>
              <a:gd name="connsiteY35" fmla="*/ 4975984 h 7476434"/>
              <a:gd name="connsiteX36" fmla="*/ 5369279 w 5747670"/>
              <a:gd name="connsiteY36" fmla="*/ 7437603 h 7476434"/>
              <a:gd name="connsiteX37" fmla="*/ 5325810 w 5747670"/>
              <a:gd name="connsiteY37" fmla="*/ 7476382 h 7476434"/>
              <a:gd name="connsiteX38" fmla="*/ 4493206 w 5747670"/>
              <a:gd name="connsiteY38" fmla="*/ 7432748 h 7476434"/>
              <a:gd name="connsiteX39" fmla="*/ 4493204 w 5747670"/>
              <a:gd name="connsiteY39" fmla="*/ 7432748 h 7476434"/>
              <a:gd name="connsiteX40" fmla="*/ 50380 w 5747670"/>
              <a:gd name="connsiteY40" fmla="*/ 7171526 h 7476434"/>
              <a:gd name="connsiteX41" fmla="*/ 6 w 5747670"/>
              <a:gd name="connsiteY41" fmla="*/ 7156095 h 7476434"/>
              <a:gd name="connsiteX0" fmla="*/ 4 w 5747668"/>
              <a:gd name="connsiteY0" fmla="*/ 7156095 h 7476434"/>
              <a:gd name="connsiteX1" fmla="*/ 372421 w 5747668"/>
              <a:gd name="connsiteY1" fmla="*/ 49980 h 7476434"/>
              <a:gd name="connsiteX2" fmla="*/ 428251 w 5747668"/>
              <a:gd name="connsiteY2" fmla="*/ 36 h 7476434"/>
              <a:gd name="connsiteX3" fmla="*/ 1260849 w 5747668"/>
              <a:gd name="connsiteY3" fmla="*/ 43670 h 7476434"/>
              <a:gd name="connsiteX4" fmla="*/ 1260856 w 5747668"/>
              <a:gd name="connsiteY4" fmla="*/ 43667 h 7476434"/>
              <a:gd name="connsiteX5" fmla="*/ 5703141 w 5747668"/>
              <a:gd name="connsiteY5" fmla="*/ 276477 h 7476434"/>
              <a:gd name="connsiteX6" fmla="*/ 5731697 w 5747668"/>
              <a:gd name="connsiteY6" fmla="*/ 290068 h 7476434"/>
              <a:gd name="connsiteX7" fmla="*/ 5737897 w 5747668"/>
              <a:gd name="connsiteY7" fmla="*/ 307379 h 7476434"/>
              <a:gd name="connsiteX8" fmla="*/ 5747668 w 5747668"/>
              <a:gd name="connsiteY8" fmla="*/ 310316 h 7476434"/>
              <a:gd name="connsiteX9" fmla="*/ 5742312 w 5747668"/>
              <a:gd name="connsiteY9" fmla="*/ 368088 h 7476434"/>
              <a:gd name="connsiteX10" fmla="*/ 5729753 w 5747668"/>
              <a:gd name="connsiteY10" fmla="*/ 582441 h 7476434"/>
              <a:gd name="connsiteX11" fmla="*/ 5729716 w 5747668"/>
              <a:gd name="connsiteY11" fmla="*/ 583226 h 7476434"/>
              <a:gd name="connsiteX12" fmla="*/ 5703557 w 5747668"/>
              <a:gd name="connsiteY12" fmla="*/ 1111310 h 7476434"/>
              <a:gd name="connsiteX13" fmla="*/ 5701361 w 5747668"/>
              <a:gd name="connsiteY13" fmla="*/ 1154921 h 7476434"/>
              <a:gd name="connsiteX14" fmla="*/ 5702676 w 5747668"/>
              <a:gd name="connsiteY14" fmla="*/ 1160573 h 7476434"/>
              <a:gd name="connsiteX15" fmla="*/ 5704522 w 5747668"/>
              <a:gd name="connsiteY15" fmla="*/ 1189001 h 7476434"/>
              <a:gd name="connsiteX16" fmla="*/ 5698524 w 5747668"/>
              <a:gd name="connsiteY16" fmla="*/ 1305093 h 7476434"/>
              <a:gd name="connsiteX17" fmla="*/ 5698392 w 5747668"/>
              <a:gd name="connsiteY17" fmla="*/ 1373782 h 7476434"/>
              <a:gd name="connsiteX18" fmla="*/ 5703772 w 5747668"/>
              <a:gd name="connsiteY18" fmla="*/ 1398663 h 7476434"/>
              <a:gd name="connsiteX19" fmla="*/ 5705116 w 5747668"/>
              <a:gd name="connsiteY19" fmla="*/ 1564478 h 7476434"/>
              <a:gd name="connsiteX20" fmla="*/ 5698450 w 5747668"/>
              <a:gd name="connsiteY20" fmla="*/ 1620768 h 7476434"/>
              <a:gd name="connsiteX21" fmla="*/ 5682768 w 5747668"/>
              <a:gd name="connsiteY21" fmla="*/ 1736849 h 7476434"/>
              <a:gd name="connsiteX22" fmla="*/ 5683776 w 5747668"/>
              <a:gd name="connsiteY22" fmla="*/ 1825831 h 7476434"/>
              <a:gd name="connsiteX23" fmla="*/ 5677673 w 5747668"/>
              <a:gd name="connsiteY23" fmla="*/ 1838743 h 7476434"/>
              <a:gd name="connsiteX24" fmla="*/ 5671183 w 5747668"/>
              <a:gd name="connsiteY24" fmla="*/ 1885441 h 7476434"/>
              <a:gd name="connsiteX25" fmla="*/ 5662882 w 5747668"/>
              <a:gd name="connsiteY25" fmla="*/ 1912918 h 7476434"/>
              <a:gd name="connsiteX26" fmla="*/ 5657973 w 5747668"/>
              <a:gd name="connsiteY26" fmla="*/ 2008900 h 7476434"/>
              <a:gd name="connsiteX27" fmla="*/ 5650733 w 5747668"/>
              <a:gd name="connsiteY27" fmla="*/ 2149876 h 7476434"/>
              <a:gd name="connsiteX28" fmla="*/ 5650978 w 5747668"/>
              <a:gd name="connsiteY28" fmla="*/ 2150933 h 7476434"/>
              <a:gd name="connsiteX29" fmla="*/ 5652824 w 5747668"/>
              <a:gd name="connsiteY29" fmla="*/ 2179360 h 7476434"/>
              <a:gd name="connsiteX30" fmla="*/ 5646825 w 5747668"/>
              <a:gd name="connsiteY30" fmla="*/ 2295452 h 7476434"/>
              <a:gd name="connsiteX31" fmla="*/ 5646694 w 5747668"/>
              <a:gd name="connsiteY31" fmla="*/ 2364141 h 7476434"/>
              <a:gd name="connsiteX32" fmla="*/ 5657891 w 5747668"/>
              <a:gd name="connsiteY32" fmla="*/ 2389009 h 7476434"/>
              <a:gd name="connsiteX33" fmla="*/ 5533397 w 5747668"/>
              <a:gd name="connsiteY33" fmla="*/ 4422183 h 7476434"/>
              <a:gd name="connsiteX34" fmla="*/ 5526323 w 5747668"/>
              <a:gd name="connsiteY34" fmla="*/ 4537395 h 7476434"/>
              <a:gd name="connsiteX35" fmla="*/ 5503141 w 5747668"/>
              <a:gd name="connsiteY35" fmla="*/ 4975984 h 7476434"/>
              <a:gd name="connsiteX36" fmla="*/ 5369277 w 5747668"/>
              <a:gd name="connsiteY36" fmla="*/ 7437603 h 7476434"/>
              <a:gd name="connsiteX37" fmla="*/ 5325808 w 5747668"/>
              <a:gd name="connsiteY37" fmla="*/ 7476382 h 7476434"/>
              <a:gd name="connsiteX38" fmla="*/ 4493204 w 5747668"/>
              <a:gd name="connsiteY38" fmla="*/ 7432748 h 7476434"/>
              <a:gd name="connsiteX39" fmla="*/ 4493202 w 5747668"/>
              <a:gd name="connsiteY39" fmla="*/ 7432748 h 7476434"/>
              <a:gd name="connsiteX40" fmla="*/ 75516 w 5747668"/>
              <a:gd name="connsiteY40" fmla="*/ 7171982 h 7476434"/>
              <a:gd name="connsiteX41" fmla="*/ 4 w 5747668"/>
              <a:gd name="connsiteY41" fmla="*/ 7156095 h 7476434"/>
              <a:gd name="connsiteX0" fmla="*/ 5 w 5729713"/>
              <a:gd name="connsiteY0" fmla="*/ 7650086 h 7970099"/>
              <a:gd name="connsiteX1" fmla="*/ 354466 w 5729713"/>
              <a:gd name="connsiteY1" fmla="*/ 543645 h 7970099"/>
              <a:gd name="connsiteX2" fmla="*/ 410296 w 5729713"/>
              <a:gd name="connsiteY2" fmla="*/ 493701 h 7970099"/>
              <a:gd name="connsiteX3" fmla="*/ 1242894 w 5729713"/>
              <a:gd name="connsiteY3" fmla="*/ 537335 h 7970099"/>
              <a:gd name="connsiteX4" fmla="*/ 1242901 w 5729713"/>
              <a:gd name="connsiteY4" fmla="*/ 537332 h 7970099"/>
              <a:gd name="connsiteX5" fmla="*/ 5685186 w 5729713"/>
              <a:gd name="connsiteY5" fmla="*/ 770142 h 7970099"/>
              <a:gd name="connsiteX6" fmla="*/ 5713742 w 5729713"/>
              <a:gd name="connsiteY6" fmla="*/ 783733 h 7970099"/>
              <a:gd name="connsiteX7" fmla="*/ 5719942 w 5729713"/>
              <a:gd name="connsiteY7" fmla="*/ 801044 h 7970099"/>
              <a:gd name="connsiteX8" fmla="*/ 5729713 w 5729713"/>
              <a:gd name="connsiteY8" fmla="*/ 803981 h 7970099"/>
              <a:gd name="connsiteX9" fmla="*/ 5724357 w 5729713"/>
              <a:gd name="connsiteY9" fmla="*/ 861753 h 7970099"/>
              <a:gd name="connsiteX10" fmla="*/ 5711798 w 5729713"/>
              <a:gd name="connsiteY10" fmla="*/ 1076106 h 7970099"/>
              <a:gd name="connsiteX11" fmla="*/ 5711761 w 5729713"/>
              <a:gd name="connsiteY11" fmla="*/ 1076891 h 7970099"/>
              <a:gd name="connsiteX12" fmla="*/ 5685602 w 5729713"/>
              <a:gd name="connsiteY12" fmla="*/ 1604975 h 7970099"/>
              <a:gd name="connsiteX13" fmla="*/ 5683406 w 5729713"/>
              <a:gd name="connsiteY13" fmla="*/ 1648586 h 7970099"/>
              <a:gd name="connsiteX14" fmla="*/ 5684721 w 5729713"/>
              <a:gd name="connsiteY14" fmla="*/ 1654238 h 7970099"/>
              <a:gd name="connsiteX15" fmla="*/ 5686567 w 5729713"/>
              <a:gd name="connsiteY15" fmla="*/ 1682666 h 7970099"/>
              <a:gd name="connsiteX16" fmla="*/ 5680569 w 5729713"/>
              <a:gd name="connsiteY16" fmla="*/ 1798758 h 7970099"/>
              <a:gd name="connsiteX17" fmla="*/ 5680437 w 5729713"/>
              <a:gd name="connsiteY17" fmla="*/ 1867447 h 7970099"/>
              <a:gd name="connsiteX18" fmla="*/ 5685817 w 5729713"/>
              <a:gd name="connsiteY18" fmla="*/ 1892328 h 7970099"/>
              <a:gd name="connsiteX19" fmla="*/ 5687161 w 5729713"/>
              <a:gd name="connsiteY19" fmla="*/ 2058143 h 7970099"/>
              <a:gd name="connsiteX20" fmla="*/ 5680495 w 5729713"/>
              <a:gd name="connsiteY20" fmla="*/ 2114433 h 7970099"/>
              <a:gd name="connsiteX21" fmla="*/ 5664813 w 5729713"/>
              <a:gd name="connsiteY21" fmla="*/ 2230514 h 7970099"/>
              <a:gd name="connsiteX22" fmla="*/ 5665821 w 5729713"/>
              <a:gd name="connsiteY22" fmla="*/ 2319496 h 7970099"/>
              <a:gd name="connsiteX23" fmla="*/ 5659718 w 5729713"/>
              <a:gd name="connsiteY23" fmla="*/ 2332408 h 7970099"/>
              <a:gd name="connsiteX24" fmla="*/ 5653228 w 5729713"/>
              <a:gd name="connsiteY24" fmla="*/ 2379106 h 7970099"/>
              <a:gd name="connsiteX25" fmla="*/ 5644927 w 5729713"/>
              <a:gd name="connsiteY25" fmla="*/ 2406583 h 7970099"/>
              <a:gd name="connsiteX26" fmla="*/ 5640018 w 5729713"/>
              <a:gd name="connsiteY26" fmla="*/ 2502565 h 7970099"/>
              <a:gd name="connsiteX27" fmla="*/ 5632778 w 5729713"/>
              <a:gd name="connsiteY27" fmla="*/ 2643541 h 7970099"/>
              <a:gd name="connsiteX28" fmla="*/ 5633023 w 5729713"/>
              <a:gd name="connsiteY28" fmla="*/ 2644598 h 7970099"/>
              <a:gd name="connsiteX29" fmla="*/ 5634869 w 5729713"/>
              <a:gd name="connsiteY29" fmla="*/ 2673025 h 7970099"/>
              <a:gd name="connsiteX30" fmla="*/ 5628870 w 5729713"/>
              <a:gd name="connsiteY30" fmla="*/ 2789117 h 7970099"/>
              <a:gd name="connsiteX31" fmla="*/ 5628739 w 5729713"/>
              <a:gd name="connsiteY31" fmla="*/ 2857806 h 7970099"/>
              <a:gd name="connsiteX32" fmla="*/ 5639936 w 5729713"/>
              <a:gd name="connsiteY32" fmla="*/ 2882674 h 7970099"/>
              <a:gd name="connsiteX33" fmla="*/ 5515442 w 5729713"/>
              <a:gd name="connsiteY33" fmla="*/ 4915848 h 7970099"/>
              <a:gd name="connsiteX34" fmla="*/ 5508368 w 5729713"/>
              <a:gd name="connsiteY34" fmla="*/ 5031060 h 7970099"/>
              <a:gd name="connsiteX35" fmla="*/ 5485186 w 5729713"/>
              <a:gd name="connsiteY35" fmla="*/ 5469649 h 7970099"/>
              <a:gd name="connsiteX36" fmla="*/ 5351322 w 5729713"/>
              <a:gd name="connsiteY36" fmla="*/ 7931268 h 7970099"/>
              <a:gd name="connsiteX37" fmla="*/ 5307853 w 5729713"/>
              <a:gd name="connsiteY37" fmla="*/ 7970047 h 7970099"/>
              <a:gd name="connsiteX38" fmla="*/ 4475249 w 5729713"/>
              <a:gd name="connsiteY38" fmla="*/ 7926413 h 7970099"/>
              <a:gd name="connsiteX39" fmla="*/ 4475247 w 5729713"/>
              <a:gd name="connsiteY39" fmla="*/ 7926413 h 7970099"/>
              <a:gd name="connsiteX40" fmla="*/ 57561 w 5729713"/>
              <a:gd name="connsiteY40" fmla="*/ 7665647 h 7970099"/>
              <a:gd name="connsiteX41" fmla="*/ 5 w 5729713"/>
              <a:gd name="connsiteY41" fmla="*/ 7650086 h 7970099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685186 w 5729713"/>
              <a:gd name="connsiteY5" fmla="*/ 283575 h 7483532"/>
              <a:gd name="connsiteX6" fmla="*/ 5713742 w 5729713"/>
              <a:gd name="connsiteY6" fmla="*/ 297166 h 7483532"/>
              <a:gd name="connsiteX7" fmla="*/ 5719942 w 5729713"/>
              <a:gd name="connsiteY7" fmla="*/ 314477 h 7483532"/>
              <a:gd name="connsiteX8" fmla="*/ 5729713 w 5729713"/>
              <a:gd name="connsiteY8" fmla="*/ 317414 h 7483532"/>
              <a:gd name="connsiteX9" fmla="*/ 5724357 w 5729713"/>
              <a:gd name="connsiteY9" fmla="*/ 375186 h 7483532"/>
              <a:gd name="connsiteX10" fmla="*/ 5711798 w 5729713"/>
              <a:gd name="connsiteY10" fmla="*/ 589539 h 7483532"/>
              <a:gd name="connsiteX11" fmla="*/ 5711761 w 5729713"/>
              <a:gd name="connsiteY11" fmla="*/ 590324 h 7483532"/>
              <a:gd name="connsiteX12" fmla="*/ 5685602 w 5729713"/>
              <a:gd name="connsiteY12" fmla="*/ 1118408 h 7483532"/>
              <a:gd name="connsiteX13" fmla="*/ 5683406 w 5729713"/>
              <a:gd name="connsiteY13" fmla="*/ 1162019 h 7483532"/>
              <a:gd name="connsiteX14" fmla="*/ 5684721 w 5729713"/>
              <a:gd name="connsiteY14" fmla="*/ 1167671 h 7483532"/>
              <a:gd name="connsiteX15" fmla="*/ 5686567 w 5729713"/>
              <a:gd name="connsiteY15" fmla="*/ 1196099 h 7483532"/>
              <a:gd name="connsiteX16" fmla="*/ 5680569 w 5729713"/>
              <a:gd name="connsiteY16" fmla="*/ 1312191 h 7483532"/>
              <a:gd name="connsiteX17" fmla="*/ 5680437 w 5729713"/>
              <a:gd name="connsiteY17" fmla="*/ 1380880 h 7483532"/>
              <a:gd name="connsiteX18" fmla="*/ 5685817 w 5729713"/>
              <a:gd name="connsiteY18" fmla="*/ 1405761 h 7483532"/>
              <a:gd name="connsiteX19" fmla="*/ 5687161 w 5729713"/>
              <a:gd name="connsiteY19" fmla="*/ 1571576 h 7483532"/>
              <a:gd name="connsiteX20" fmla="*/ 5680495 w 5729713"/>
              <a:gd name="connsiteY20" fmla="*/ 1627866 h 7483532"/>
              <a:gd name="connsiteX21" fmla="*/ 5664813 w 5729713"/>
              <a:gd name="connsiteY21" fmla="*/ 1743947 h 7483532"/>
              <a:gd name="connsiteX22" fmla="*/ 5665821 w 5729713"/>
              <a:gd name="connsiteY22" fmla="*/ 1832929 h 7483532"/>
              <a:gd name="connsiteX23" fmla="*/ 5659718 w 5729713"/>
              <a:gd name="connsiteY23" fmla="*/ 1845841 h 7483532"/>
              <a:gd name="connsiteX24" fmla="*/ 5653228 w 5729713"/>
              <a:gd name="connsiteY24" fmla="*/ 1892539 h 7483532"/>
              <a:gd name="connsiteX25" fmla="*/ 5644927 w 5729713"/>
              <a:gd name="connsiteY25" fmla="*/ 1920016 h 7483532"/>
              <a:gd name="connsiteX26" fmla="*/ 5640018 w 5729713"/>
              <a:gd name="connsiteY26" fmla="*/ 2015998 h 7483532"/>
              <a:gd name="connsiteX27" fmla="*/ 5632778 w 5729713"/>
              <a:gd name="connsiteY27" fmla="*/ 2156974 h 7483532"/>
              <a:gd name="connsiteX28" fmla="*/ 5633023 w 5729713"/>
              <a:gd name="connsiteY28" fmla="*/ 2158031 h 7483532"/>
              <a:gd name="connsiteX29" fmla="*/ 5634869 w 5729713"/>
              <a:gd name="connsiteY29" fmla="*/ 2186458 h 7483532"/>
              <a:gd name="connsiteX30" fmla="*/ 5628870 w 5729713"/>
              <a:gd name="connsiteY30" fmla="*/ 2302550 h 7483532"/>
              <a:gd name="connsiteX31" fmla="*/ 5628739 w 5729713"/>
              <a:gd name="connsiteY31" fmla="*/ 2371239 h 7483532"/>
              <a:gd name="connsiteX32" fmla="*/ 5639936 w 5729713"/>
              <a:gd name="connsiteY32" fmla="*/ 2396107 h 7483532"/>
              <a:gd name="connsiteX33" fmla="*/ 5515442 w 5729713"/>
              <a:gd name="connsiteY33" fmla="*/ 4429281 h 7483532"/>
              <a:gd name="connsiteX34" fmla="*/ 5508368 w 5729713"/>
              <a:gd name="connsiteY34" fmla="*/ 4544493 h 7483532"/>
              <a:gd name="connsiteX35" fmla="*/ 5485186 w 5729713"/>
              <a:gd name="connsiteY35" fmla="*/ 4983082 h 7483532"/>
              <a:gd name="connsiteX36" fmla="*/ 5351322 w 5729713"/>
              <a:gd name="connsiteY36" fmla="*/ 7444701 h 7483532"/>
              <a:gd name="connsiteX37" fmla="*/ 5307853 w 5729713"/>
              <a:gd name="connsiteY37" fmla="*/ 7483480 h 7483532"/>
              <a:gd name="connsiteX38" fmla="*/ 4475249 w 5729713"/>
              <a:gd name="connsiteY38" fmla="*/ 7439846 h 7483532"/>
              <a:gd name="connsiteX39" fmla="*/ 4475247 w 5729713"/>
              <a:gd name="connsiteY39" fmla="*/ 7439846 h 7483532"/>
              <a:gd name="connsiteX40" fmla="*/ 57561 w 5729713"/>
              <a:gd name="connsiteY40" fmla="*/ 7179080 h 7483532"/>
              <a:gd name="connsiteX41" fmla="*/ 5 w 5729713"/>
              <a:gd name="connsiteY41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3742 w 5729713"/>
              <a:gd name="connsiteY5" fmla="*/ 297166 h 7483532"/>
              <a:gd name="connsiteX6" fmla="*/ 5719942 w 5729713"/>
              <a:gd name="connsiteY6" fmla="*/ 314477 h 7483532"/>
              <a:gd name="connsiteX7" fmla="*/ 5729713 w 5729713"/>
              <a:gd name="connsiteY7" fmla="*/ 317414 h 7483532"/>
              <a:gd name="connsiteX8" fmla="*/ 5724357 w 5729713"/>
              <a:gd name="connsiteY8" fmla="*/ 375186 h 7483532"/>
              <a:gd name="connsiteX9" fmla="*/ 5711798 w 5729713"/>
              <a:gd name="connsiteY9" fmla="*/ 589539 h 7483532"/>
              <a:gd name="connsiteX10" fmla="*/ 5711761 w 5729713"/>
              <a:gd name="connsiteY10" fmla="*/ 590324 h 7483532"/>
              <a:gd name="connsiteX11" fmla="*/ 5685602 w 5729713"/>
              <a:gd name="connsiteY11" fmla="*/ 1118408 h 7483532"/>
              <a:gd name="connsiteX12" fmla="*/ 5683406 w 5729713"/>
              <a:gd name="connsiteY12" fmla="*/ 1162019 h 7483532"/>
              <a:gd name="connsiteX13" fmla="*/ 5684721 w 5729713"/>
              <a:gd name="connsiteY13" fmla="*/ 1167671 h 7483532"/>
              <a:gd name="connsiteX14" fmla="*/ 5686567 w 5729713"/>
              <a:gd name="connsiteY14" fmla="*/ 1196099 h 7483532"/>
              <a:gd name="connsiteX15" fmla="*/ 5680569 w 5729713"/>
              <a:gd name="connsiteY15" fmla="*/ 1312191 h 7483532"/>
              <a:gd name="connsiteX16" fmla="*/ 5680437 w 5729713"/>
              <a:gd name="connsiteY16" fmla="*/ 1380880 h 7483532"/>
              <a:gd name="connsiteX17" fmla="*/ 5685817 w 5729713"/>
              <a:gd name="connsiteY17" fmla="*/ 1405761 h 7483532"/>
              <a:gd name="connsiteX18" fmla="*/ 5687161 w 5729713"/>
              <a:gd name="connsiteY18" fmla="*/ 1571576 h 7483532"/>
              <a:gd name="connsiteX19" fmla="*/ 5680495 w 5729713"/>
              <a:gd name="connsiteY19" fmla="*/ 1627866 h 7483532"/>
              <a:gd name="connsiteX20" fmla="*/ 5664813 w 5729713"/>
              <a:gd name="connsiteY20" fmla="*/ 1743947 h 7483532"/>
              <a:gd name="connsiteX21" fmla="*/ 5665821 w 5729713"/>
              <a:gd name="connsiteY21" fmla="*/ 1832929 h 7483532"/>
              <a:gd name="connsiteX22" fmla="*/ 5659718 w 5729713"/>
              <a:gd name="connsiteY22" fmla="*/ 1845841 h 7483532"/>
              <a:gd name="connsiteX23" fmla="*/ 5653228 w 5729713"/>
              <a:gd name="connsiteY23" fmla="*/ 1892539 h 7483532"/>
              <a:gd name="connsiteX24" fmla="*/ 5644927 w 5729713"/>
              <a:gd name="connsiteY24" fmla="*/ 1920016 h 7483532"/>
              <a:gd name="connsiteX25" fmla="*/ 5640018 w 5729713"/>
              <a:gd name="connsiteY25" fmla="*/ 2015998 h 7483532"/>
              <a:gd name="connsiteX26" fmla="*/ 5632778 w 5729713"/>
              <a:gd name="connsiteY26" fmla="*/ 2156974 h 7483532"/>
              <a:gd name="connsiteX27" fmla="*/ 5633023 w 5729713"/>
              <a:gd name="connsiteY27" fmla="*/ 2158031 h 7483532"/>
              <a:gd name="connsiteX28" fmla="*/ 5634869 w 5729713"/>
              <a:gd name="connsiteY28" fmla="*/ 2186458 h 7483532"/>
              <a:gd name="connsiteX29" fmla="*/ 5628870 w 5729713"/>
              <a:gd name="connsiteY29" fmla="*/ 2302550 h 7483532"/>
              <a:gd name="connsiteX30" fmla="*/ 5628739 w 5729713"/>
              <a:gd name="connsiteY30" fmla="*/ 2371239 h 7483532"/>
              <a:gd name="connsiteX31" fmla="*/ 5639936 w 5729713"/>
              <a:gd name="connsiteY31" fmla="*/ 2396107 h 7483532"/>
              <a:gd name="connsiteX32" fmla="*/ 5515442 w 5729713"/>
              <a:gd name="connsiteY32" fmla="*/ 4429281 h 7483532"/>
              <a:gd name="connsiteX33" fmla="*/ 5508368 w 5729713"/>
              <a:gd name="connsiteY33" fmla="*/ 4544493 h 7483532"/>
              <a:gd name="connsiteX34" fmla="*/ 5485186 w 5729713"/>
              <a:gd name="connsiteY34" fmla="*/ 4983082 h 7483532"/>
              <a:gd name="connsiteX35" fmla="*/ 5351322 w 5729713"/>
              <a:gd name="connsiteY35" fmla="*/ 7444701 h 7483532"/>
              <a:gd name="connsiteX36" fmla="*/ 5307853 w 5729713"/>
              <a:gd name="connsiteY36" fmla="*/ 7483480 h 7483532"/>
              <a:gd name="connsiteX37" fmla="*/ 4475249 w 5729713"/>
              <a:gd name="connsiteY37" fmla="*/ 7439846 h 7483532"/>
              <a:gd name="connsiteX38" fmla="*/ 4475247 w 5729713"/>
              <a:gd name="connsiteY38" fmla="*/ 7439846 h 7483532"/>
              <a:gd name="connsiteX39" fmla="*/ 57561 w 5729713"/>
              <a:gd name="connsiteY39" fmla="*/ 7179080 h 7483532"/>
              <a:gd name="connsiteX40" fmla="*/ 5 w 5729713"/>
              <a:gd name="connsiteY40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569 w 5729713"/>
              <a:gd name="connsiteY14" fmla="*/ 1312191 h 7483532"/>
              <a:gd name="connsiteX15" fmla="*/ 5680437 w 5729713"/>
              <a:gd name="connsiteY15" fmla="*/ 1380880 h 7483532"/>
              <a:gd name="connsiteX16" fmla="*/ 5685817 w 5729713"/>
              <a:gd name="connsiteY16" fmla="*/ 1405761 h 7483532"/>
              <a:gd name="connsiteX17" fmla="*/ 5687161 w 5729713"/>
              <a:gd name="connsiteY17" fmla="*/ 1571576 h 7483532"/>
              <a:gd name="connsiteX18" fmla="*/ 5680495 w 5729713"/>
              <a:gd name="connsiteY18" fmla="*/ 1627866 h 7483532"/>
              <a:gd name="connsiteX19" fmla="*/ 5664813 w 5729713"/>
              <a:gd name="connsiteY19" fmla="*/ 1743947 h 7483532"/>
              <a:gd name="connsiteX20" fmla="*/ 5665821 w 5729713"/>
              <a:gd name="connsiteY20" fmla="*/ 1832929 h 7483532"/>
              <a:gd name="connsiteX21" fmla="*/ 5659718 w 5729713"/>
              <a:gd name="connsiteY21" fmla="*/ 1845841 h 7483532"/>
              <a:gd name="connsiteX22" fmla="*/ 5653228 w 5729713"/>
              <a:gd name="connsiteY22" fmla="*/ 1892539 h 7483532"/>
              <a:gd name="connsiteX23" fmla="*/ 5644927 w 5729713"/>
              <a:gd name="connsiteY23" fmla="*/ 1920016 h 7483532"/>
              <a:gd name="connsiteX24" fmla="*/ 5640018 w 5729713"/>
              <a:gd name="connsiteY24" fmla="*/ 2015998 h 7483532"/>
              <a:gd name="connsiteX25" fmla="*/ 5632778 w 5729713"/>
              <a:gd name="connsiteY25" fmla="*/ 2156974 h 7483532"/>
              <a:gd name="connsiteX26" fmla="*/ 5633023 w 5729713"/>
              <a:gd name="connsiteY26" fmla="*/ 2158031 h 7483532"/>
              <a:gd name="connsiteX27" fmla="*/ 5634869 w 5729713"/>
              <a:gd name="connsiteY27" fmla="*/ 2186458 h 7483532"/>
              <a:gd name="connsiteX28" fmla="*/ 5628870 w 5729713"/>
              <a:gd name="connsiteY28" fmla="*/ 2302550 h 7483532"/>
              <a:gd name="connsiteX29" fmla="*/ 5628739 w 5729713"/>
              <a:gd name="connsiteY29" fmla="*/ 2371239 h 7483532"/>
              <a:gd name="connsiteX30" fmla="*/ 5639936 w 5729713"/>
              <a:gd name="connsiteY30" fmla="*/ 2396107 h 7483532"/>
              <a:gd name="connsiteX31" fmla="*/ 5515442 w 5729713"/>
              <a:gd name="connsiteY31" fmla="*/ 4429281 h 7483532"/>
              <a:gd name="connsiteX32" fmla="*/ 5508368 w 5729713"/>
              <a:gd name="connsiteY32" fmla="*/ 4544493 h 7483532"/>
              <a:gd name="connsiteX33" fmla="*/ 5485186 w 5729713"/>
              <a:gd name="connsiteY33" fmla="*/ 4983082 h 7483532"/>
              <a:gd name="connsiteX34" fmla="*/ 5351322 w 5729713"/>
              <a:gd name="connsiteY34" fmla="*/ 7444701 h 7483532"/>
              <a:gd name="connsiteX35" fmla="*/ 5307853 w 5729713"/>
              <a:gd name="connsiteY35" fmla="*/ 7483480 h 7483532"/>
              <a:gd name="connsiteX36" fmla="*/ 4475249 w 5729713"/>
              <a:gd name="connsiteY36" fmla="*/ 7439846 h 7483532"/>
              <a:gd name="connsiteX37" fmla="*/ 4475247 w 5729713"/>
              <a:gd name="connsiteY37" fmla="*/ 7439846 h 7483532"/>
              <a:gd name="connsiteX38" fmla="*/ 57561 w 5729713"/>
              <a:gd name="connsiteY38" fmla="*/ 7179080 h 7483532"/>
              <a:gd name="connsiteX39" fmla="*/ 5 w 5729713"/>
              <a:gd name="connsiteY39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437 w 5729713"/>
              <a:gd name="connsiteY14" fmla="*/ 1380880 h 7483532"/>
              <a:gd name="connsiteX15" fmla="*/ 5685817 w 5729713"/>
              <a:gd name="connsiteY15" fmla="*/ 1405761 h 7483532"/>
              <a:gd name="connsiteX16" fmla="*/ 5687161 w 5729713"/>
              <a:gd name="connsiteY16" fmla="*/ 1571576 h 7483532"/>
              <a:gd name="connsiteX17" fmla="*/ 5680495 w 5729713"/>
              <a:gd name="connsiteY17" fmla="*/ 1627866 h 7483532"/>
              <a:gd name="connsiteX18" fmla="*/ 5664813 w 5729713"/>
              <a:gd name="connsiteY18" fmla="*/ 1743947 h 7483532"/>
              <a:gd name="connsiteX19" fmla="*/ 5665821 w 5729713"/>
              <a:gd name="connsiteY19" fmla="*/ 1832929 h 7483532"/>
              <a:gd name="connsiteX20" fmla="*/ 5659718 w 5729713"/>
              <a:gd name="connsiteY20" fmla="*/ 1845841 h 7483532"/>
              <a:gd name="connsiteX21" fmla="*/ 5653228 w 5729713"/>
              <a:gd name="connsiteY21" fmla="*/ 1892539 h 7483532"/>
              <a:gd name="connsiteX22" fmla="*/ 5644927 w 5729713"/>
              <a:gd name="connsiteY22" fmla="*/ 1920016 h 7483532"/>
              <a:gd name="connsiteX23" fmla="*/ 5640018 w 5729713"/>
              <a:gd name="connsiteY23" fmla="*/ 2015998 h 7483532"/>
              <a:gd name="connsiteX24" fmla="*/ 5632778 w 5729713"/>
              <a:gd name="connsiteY24" fmla="*/ 2156974 h 7483532"/>
              <a:gd name="connsiteX25" fmla="*/ 5633023 w 5729713"/>
              <a:gd name="connsiteY25" fmla="*/ 2158031 h 7483532"/>
              <a:gd name="connsiteX26" fmla="*/ 5634869 w 5729713"/>
              <a:gd name="connsiteY26" fmla="*/ 2186458 h 7483532"/>
              <a:gd name="connsiteX27" fmla="*/ 5628870 w 5729713"/>
              <a:gd name="connsiteY27" fmla="*/ 2302550 h 7483532"/>
              <a:gd name="connsiteX28" fmla="*/ 5628739 w 5729713"/>
              <a:gd name="connsiteY28" fmla="*/ 2371239 h 7483532"/>
              <a:gd name="connsiteX29" fmla="*/ 5639936 w 5729713"/>
              <a:gd name="connsiteY29" fmla="*/ 2396107 h 7483532"/>
              <a:gd name="connsiteX30" fmla="*/ 5515442 w 5729713"/>
              <a:gd name="connsiteY30" fmla="*/ 4429281 h 7483532"/>
              <a:gd name="connsiteX31" fmla="*/ 5508368 w 5729713"/>
              <a:gd name="connsiteY31" fmla="*/ 4544493 h 7483532"/>
              <a:gd name="connsiteX32" fmla="*/ 5485186 w 5729713"/>
              <a:gd name="connsiteY32" fmla="*/ 4983082 h 7483532"/>
              <a:gd name="connsiteX33" fmla="*/ 5351322 w 5729713"/>
              <a:gd name="connsiteY33" fmla="*/ 7444701 h 7483532"/>
              <a:gd name="connsiteX34" fmla="*/ 5307853 w 5729713"/>
              <a:gd name="connsiteY34" fmla="*/ 7483480 h 7483532"/>
              <a:gd name="connsiteX35" fmla="*/ 4475249 w 5729713"/>
              <a:gd name="connsiteY35" fmla="*/ 7439846 h 7483532"/>
              <a:gd name="connsiteX36" fmla="*/ 4475247 w 5729713"/>
              <a:gd name="connsiteY36" fmla="*/ 7439846 h 7483532"/>
              <a:gd name="connsiteX37" fmla="*/ 57561 w 5729713"/>
              <a:gd name="connsiteY37" fmla="*/ 7179080 h 7483532"/>
              <a:gd name="connsiteX38" fmla="*/ 5 w 5729713"/>
              <a:gd name="connsiteY38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437 w 5729713"/>
              <a:gd name="connsiteY14" fmla="*/ 1380880 h 7483532"/>
              <a:gd name="connsiteX15" fmla="*/ 5685817 w 5729713"/>
              <a:gd name="connsiteY15" fmla="*/ 1405761 h 7483532"/>
              <a:gd name="connsiteX16" fmla="*/ 5687161 w 5729713"/>
              <a:gd name="connsiteY16" fmla="*/ 1571576 h 7483532"/>
              <a:gd name="connsiteX17" fmla="*/ 5680495 w 5729713"/>
              <a:gd name="connsiteY17" fmla="*/ 1627866 h 7483532"/>
              <a:gd name="connsiteX18" fmla="*/ 5664813 w 5729713"/>
              <a:gd name="connsiteY18" fmla="*/ 1743947 h 7483532"/>
              <a:gd name="connsiteX19" fmla="*/ 5665821 w 5729713"/>
              <a:gd name="connsiteY19" fmla="*/ 1832929 h 7483532"/>
              <a:gd name="connsiteX20" fmla="*/ 5659718 w 5729713"/>
              <a:gd name="connsiteY20" fmla="*/ 1845841 h 7483532"/>
              <a:gd name="connsiteX21" fmla="*/ 5653228 w 5729713"/>
              <a:gd name="connsiteY21" fmla="*/ 1892539 h 7483532"/>
              <a:gd name="connsiteX22" fmla="*/ 5644927 w 5729713"/>
              <a:gd name="connsiteY22" fmla="*/ 1920016 h 7483532"/>
              <a:gd name="connsiteX23" fmla="*/ 5632778 w 5729713"/>
              <a:gd name="connsiteY23" fmla="*/ 2156974 h 7483532"/>
              <a:gd name="connsiteX24" fmla="*/ 5633023 w 5729713"/>
              <a:gd name="connsiteY24" fmla="*/ 2158031 h 7483532"/>
              <a:gd name="connsiteX25" fmla="*/ 5634869 w 5729713"/>
              <a:gd name="connsiteY25" fmla="*/ 2186458 h 7483532"/>
              <a:gd name="connsiteX26" fmla="*/ 5628870 w 5729713"/>
              <a:gd name="connsiteY26" fmla="*/ 2302550 h 7483532"/>
              <a:gd name="connsiteX27" fmla="*/ 5628739 w 5729713"/>
              <a:gd name="connsiteY27" fmla="*/ 2371239 h 7483532"/>
              <a:gd name="connsiteX28" fmla="*/ 5639936 w 5729713"/>
              <a:gd name="connsiteY28" fmla="*/ 2396107 h 7483532"/>
              <a:gd name="connsiteX29" fmla="*/ 5515442 w 5729713"/>
              <a:gd name="connsiteY29" fmla="*/ 4429281 h 7483532"/>
              <a:gd name="connsiteX30" fmla="*/ 5508368 w 5729713"/>
              <a:gd name="connsiteY30" fmla="*/ 4544493 h 7483532"/>
              <a:gd name="connsiteX31" fmla="*/ 5485186 w 5729713"/>
              <a:gd name="connsiteY31" fmla="*/ 4983082 h 7483532"/>
              <a:gd name="connsiteX32" fmla="*/ 5351322 w 5729713"/>
              <a:gd name="connsiteY32" fmla="*/ 7444701 h 7483532"/>
              <a:gd name="connsiteX33" fmla="*/ 5307853 w 5729713"/>
              <a:gd name="connsiteY33" fmla="*/ 7483480 h 7483532"/>
              <a:gd name="connsiteX34" fmla="*/ 4475249 w 5729713"/>
              <a:gd name="connsiteY34" fmla="*/ 7439846 h 7483532"/>
              <a:gd name="connsiteX35" fmla="*/ 4475247 w 5729713"/>
              <a:gd name="connsiteY35" fmla="*/ 7439846 h 7483532"/>
              <a:gd name="connsiteX36" fmla="*/ 57561 w 5729713"/>
              <a:gd name="connsiteY36" fmla="*/ 7179080 h 7483532"/>
              <a:gd name="connsiteX37" fmla="*/ 5 w 5729713"/>
              <a:gd name="connsiteY37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685602 w 5729713"/>
              <a:gd name="connsiteY9" fmla="*/ 1118408 h 7483532"/>
              <a:gd name="connsiteX10" fmla="*/ 5683406 w 5729713"/>
              <a:gd name="connsiteY10" fmla="*/ 1162019 h 7483532"/>
              <a:gd name="connsiteX11" fmla="*/ 5684721 w 5729713"/>
              <a:gd name="connsiteY11" fmla="*/ 1167671 h 7483532"/>
              <a:gd name="connsiteX12" fmla="*/ 5686567 w 5729713"/>
              <a:gd name="connsiteY12" fmla="*/ 1196099 h 7483532"/>
              <a:gd name="connsiteX13" fmla="*/ 5680437 w 5729713"/>
              <a:gd name="connsiteY13" fmla="*/ 1380880 h 7483532"/>
              <a:gd name="connsiteX14" fmla="*/ 5685817 w 5729713"/>
              <a:gd name="connsiteY14" fmla="*/ 1405761 h 7483532"/>
              <a:gd name="connsiteX15" fmla="*/ 5687161 w 5729713"/>
              <a:gd name="connsiteY15" fmla="*/ 1571576 h 7483532"/>
              <a:gd name="connsiteX16" fmla="*/ 5680495 w 5729713"/>
              <a:gd name="connsiteY16" fmla="*/ 1627866 h 7483532"/>
              <a:gd name="connsiteX17" fmla="*/ 5664813 w 5729713"/>
              <a:gd name="connsiteY17" fmla="*/ 1743947 h 7483532"/>
              <a:gd name="connsiteX18" fmla="*/ 5665821 w 5729713"/>
              <a:gd name="connsiteY18" fmla="*/ 1832929 h 7483532"/>
              <a:gd name="connsiteX19" fmla="*/ 5659718 w 5729713"/>
              <a:gd name="connsiteY19" fmla="*/ 1845841 h 7483532"/>
              <a:gd name="connsiteX20" fmla="*/ 5653228 w 5729713"/>
              <a:gd name="connsiteY20" fmla="*/ 1892539 h 7483532"/>
              <a:gd name="connsiteX21" fmla="*/ 5644927 w 5729713"/>
              <a:gd name="connsiteY21" fmla="*/ 1920016 h 7483532"/>
              <a:gd name="connsiteX22" fmla="*/ 5632778 w 5729713"/>
              <a:gd name="connsiteY22" fmla="*/ 2156974 h 7483532"/>
              <a:gd name="connsiteX23" fmla="*/ 5633023 w 5729713"/>
              <a:gd name="connsiteY23" fmla="*/ 2158031 h 7483532"/>
              <a:gd name="connsiteX24" fmla="*/ 5634869 w 5729713"/>
              <a:gd name="connsiteY24" fmla="*/ 2186458 h 7483532"/>
              <a:gd name="connsiteX25" fmla="*/ 5628870 w 5729713"/>
              <a:gd name="connsiteY25" fmla="*/ 2302550 h 7483532"/>
              <a:gd name="connsiteX26" fmla="*/ 5628739 w 5729713"/>
              <a:gd name="connsiteY26" fmla="*/ 2371239 h 7483532"/>
              <a:gd name="connsiteX27" fmla="*/ 5639936 w 5729713"/>
              <a:gd name="connsiteY27" fmla="*/ 2396107 h 7483532"/>
              <a:gd name="connsiteX28" fmla="*/ 5515442 w 5729713"/>
              <a:gd name="connsiteY28" fmla="*/ 4429281 h 7483532"/>
              <a:gd name="connsiteX29" fmla="*/ 5508368 w 5729713"/>
              <a:gd name="connsiteY29" fmla="*/ 4544493 h 7483532"/>
              <a:gd name="connsiteX30" fmla="*/ 5485186 w 5729713"/>
              <a:gd name="connsiteY30" fmla="*/ 4983082 h 7483532"/>
              <a:gd name="connsiteX31" fmla="*/ 5351322 w 5729713"/>
              <a:gd name="connsiteY31" fmla="*/ 7444701 h 7483532"/>
              <a:gd name="connsiteX32" fmla="*/ 5307853 w 5729713"/>
              <a:gd name="connsiteY32" fmla="*/ 7483480 h 7483532"/>
              <a:gd name="connsiteX33" fmla="*/ 4475249 w 5729713"/>
              <a:gd name="connsiteY33" fmla="*/ 7439846 h 7483532"/>
              <a:gd name="connsiteX34" fmla="*/ 4475247 w 5729713"/>
              <a:gd name="connsiteY34" fmla="*/ 7439846 h 7483532"/>
              <a:gd name="connsiteX35" fmla="*/ 57561 w 5729713"/>
              <a:gd name="connsiteY35" fmla="*/ 7179080 h 7483532"/>
              <a:gd name="connsiteX36" fmla="*/ 5 w 5729713"/>
              <a:gd name="connsiteY36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685602 w 5729713"/>
              <a:gd name="connsiteY8" fmla="*/ 1118408 h 7483532"/>
              <a:gd name="connsiteX9" fmla="*/ 5683406 w 5729713"/>
              <a:gd name="connsiteY9" fmla="*/ 1162019 h 7483532"/>
              <a:gd name="connsiteX10" fmla="*/ 5684721 w 5729713"/>
              <a:gd name="connsiteY10" fmla="*/ 1167671 h 7483532"/>
              <a:gd name="connsiteX11" fmla="*/ 5686567 w 5729713"/>
              <a:gd name="connsiteY11" fmla="*/ 1196099 h 7483532"/>
              <a:gd name="connsiteX12" fmla="*/ 5680437 w 5729713"/>
              <a:gd name="connsiteY12" fmla="*/ 1380880 h 7483532"/>
              <a:gd name="connsiteX13" fmla="*/ 5685817 w 5729713"/>
              <a:gd name="connsiteY13" fmla="*/ 1405761 h 7483532"/>
              <a:gd name="connsiteX14" fmla="*/ 5687161 w 5729713"/>
              <a:gd name="connsiteY14" fmla="*/ 1571576 h 7483532"/>
              <a:gd name="connsiteX15" fmla="*/ 5680495 w 5729713"/>
              <a:gd name="connsiteY15" fmla="*/ 1627866 h 7483532"/>
              <a:gd name="connsiteX16" fmla="*/ 5664813 w 5729713"/>
              <a:gd name="connsiteY16" fmla="*/ 1743947 h 7483532"/>
              <a:gd name="connsiteX17" fmla="*/ 5665821 w 5729713"/>
              <a:gd name="connsiteY17" fmla="*/ 1832929 h 7483532"/>
              <a:gd name="connsiteX18" fmla="*/ 5659718 w 5729713"/>
              <a:gd name="connsiteY18" fmla="*/ 1845841 h 7483532"/>
              <a:gd name="connsiteX19" fmla="*/ 5653228 w 5729713"/>
              <a:gd name="connsiteY19" fmla="*/ 1892539 h 7483532"/>
              <a:gd name="connsiteX20" fmla="*/ 5644927 w 5729713"/>
              <a:gd name="connsiteY20" fmla="*/ 1920016 h 7483532"/>
              <a:gd name="connsiteX21" fmla="*/ 5632778 w 5729713"/>
              <a:gd name="connsiteY21" fmla="*/ 2156974 h 7483532"/>
              <a:gd name="connsiteX22" fmla="*/ 5633023 w 5729713"/>
              <a:gd name="connsiteY22" fmla="*/ 2158031 h 7483532"/>
              <a:gd name="connsiteX23" fmla="*/ 5634869 w 5729713"/>
              <a:gd name="connsiteY23" fmla="*/ 2186458 h 7483532"/>
              <a:gd name="connsiteX24" fmla="*/ 5628870 w 5729713"/>
              <a:gd name="connsiteY24" fmla="*/ 2302550 h 7483532"/>
              <a:gd name="connsiteX25" fmla="*/ 5628739 w 5729713"/>
              <a:gd name="connsiteY25" fmla="*/ 2371239 h 7483532"/>
              <a:gd name="connsiteX26" fmla="*/ 5639936 w 5729713"/>
              <a:gd name="connsiteY26" fmla="*/ 2396107 h 7483532"/>
              <a:gd name="connsiteX27" fmla="*/ 5515442 w 5729713"/>
              <a:gd name="connsiteY27" fmla="*/ 4429281 h 7483532"/>
              <a:gd name="connsiteX28" fmla="*/ 5508368 w 5729713"/>
              <a:gd name="connsiteY28" fmla="*/ 4544493 h 7483532"/>
              <a:gd name="connsiteX29" fmla="*/ 5485186 w 5729713"/>
              <a:gd name="connsiteY29" fmla="*/ 4983082 h 7483532"/>
              <a:gd name="connsiteX30" fmla="*/ 5351322 w 5729713"/>
              <a:gd name="connsiteY30" fmla="*/ 7444701 h 7483532"/>
              <a:gd name="connsiteX31" fmla="*/ 5307853 w 5729713"/>
              <a:gd name="connsiteY31" fmla="*/ 7483480 h 7483532"/>
              <a:gd name="connsiteX32" fmla="*/ 4475249 w 5729713"/>
              <a:gd name="connsiteY32" fmla="*/ 7439846 h 7483532"/>
              <a:gd name="connsiteX33" fmla="*/ 4475247 w 5729713"/>
              <a:gd name="connsiteY33" fmla="*/ 7439846 h 7483532"/>
              <a:gd name="connsiteX34" fmla="*/ 57561 w 5729713"/>
              <a:gd name="connsiteY34" fmla="*/ 7179080 h 7483532"/>
              <a:gd name="connsiteX35" fmla="*/ 5 w 5729713"/>
              <a:gd name="connsiteY35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4721 w 5729713"/>
              <a:gd name="connsiteY9" fmla="*/ 1167671 h 7483532"/>
              <a:gd name="connsiteX10" fmla="*/ 5686567 w 5729713"/>
              <a:gd name="connsiteY10" fmla="*/ 1196099 h 7483532"/>
              <a:gd name="connsiteX11" fmla="*/ 5680437 w 5729713"/>
              <a:gd name="connsiteY11" fmla="*/ 1380880 h 7483532"/>
              <a:gd name="connsiteX12" fmla="*/ 5685817 w 5729713"/>
              <a:gd name="connsiteY12" fmla="*/ 1405761 h 7483532"/>
              <a:gd name="connsiteX13" fmla="*/ 5687161 w 5729713"/>
              <a:gd name="connsiteY13" fmla="*/ 1571576 h 7483532"/>
              <a:gd name="connsiteX14" fmla="*/ 5680495 w 5729713"/>
              <a:gd name="connsiteY14" fmla="*/ 1627866 h 7483532"/>
              <a:gd name="connsiteX15" fmla="*/ 5664813 w 5729713"/>
              <a:gd name="connsiteY15" fmla="*/ 1743947 h 7483532"/>
              <a:gd name="connsiteX16" fmla="*/ 5665821 w 5729713"/>
              <a:gd name="connsiteY16" fmla="*/ 1832929 h 7483532"/>
              <a:gd name="connsiteX17" fmla="*/ 5659718 w 5729713"/>
              <a:gd name="connsiteY17" fmla="*/ 1845841 h 7483532"/>
              <a:gd name="connsiteX18" fmla="*/ 5653228 w 5729713"/>
              <a:gd name="connsiteY18" fmla="*/ 1892539 h 7483532"/>
              <a:gd name="connsiteX19" fmla="*/ 5644927 w 5729713"/>
              <a:gd name="connsiteY19" fmla="*/ 1920016 h 7483532"/>
              <a:gd name="connsiteX20" fmla="*/ 5632778 w 5729713"/>
              <a:gd name="connsiteY20" fmla="*/ 2156974 h 7483532"/>
              <a:gd name="connsiteX21" fmla="*/ 5633023 w 5729713"/>
              <a:gd name="connsiteY21" fmla="*/ 2158031 h 7483532"/>
              <a:gd name="connsiteX22" fmla="*/ 5634869 w 5729713"/>
              <a:gd name="connsiteY22" fmla="*/ 2186458 h 7483532"/>
              <a:gd name="connsiteX23" fmla="*/ 5628870 w 5729713"/>
              <a:gd name="connsiteY23" fmla="*/ 2302550 h 7483532"/>
              <a:gd name="connsiteX24" fmla="*/ 5628739 w 5729713"/>
              <a:gd name="connsiteY24" fmla="*/ 2371239 h 7483532"/>
              <a:gd name="connsiteX25" fmla="*/ 5639936 w 5729713"/>
              <a:gd name="connsiteY25" fmla="*/ 2396107 h 7483532"/>
              <a:gd name="connsiteX26" fmla="*/ 5515442 w 5729713"/>
              <a:gd name="connsiteY26" fmla="*/ 4429281 h 7483532"/>
              <a:gd name="connsiteX27" fmla="*/ 5508368 w 5729713"/>
              <a:gd name="connsiteY27" fmla="*/ 4544493 h 7483532"/>
              <a:gd name="connsiteX28" fmla="*/ 5485186 w 5729713"/>
              <a:gd name="connsiteY28" fmla="*/ 4983082 h 7483532"/>
              <a:gd name="connsiteX29" fmla="*/ 5351322 w 5729713"/>
              <a:gd name="connsiteY29" fmla="*/ 7444701 h 7483532"/>
              <a:gd name="connsiteX30" fmla="*/ 5307853 w 5729713"/>
              <a:gd name="connsiteY30" fmla="*/ 7483480 h 7483532"/>
              <a:gd name="connsiteX31" fmla="*/ 4475249 w 5729713"/>
              <a:gd name="connsiteY31" fmla="*/ 7439846 h 7483532"/>
              <a:gd name="connsiteX32" fmla="*/ 4475247 w 5729713"/>
              <a:gd name="connsiteY32" fmla="*/ 7439846 h 7483532"/>
              <a:gd name="connsiteX33" fmla="*/ 57561 w 5729713"/>
              <a:gd name="connsiteY33" fmla="*/ 7179080 h 7483532"/>
              <a:gd name="connsiteX34" fmla="*/ 5 w 5729713"/>
              <a:gd name="connsiteY34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4721 w 5729713"/>
              <a:gd name="connsiteY9" fmla="*/ 1167671 h 7483532"/>
              <a:gd name="connsiteX10" fmla="*/ 5686567 w 5729713"/>
              <a:gd name="connsiteY10" fmla="*/ 1196099 h 7483532"/>
              <a:gd name="connsiteX11" fmla="*/ 5680437 w 5729713"/>
              <a:gd name="connsiteY11" fmla="*/ 1380880 h 7483532"/>
              <a:gd name="connsiteX12" fmla="*/ 5687161 w 5729713"/>
              <a:gd name="connsiteY12" fmla="*/ 1571576 h 7483532"/>
              <a:gd name="connsiteX13" fmla="*/ 5680495 w 5729713"/>
              <a:gd name="connsiteY13" fmla="*/ 1627866 h 7483532"/>
              <a:gd name="connsiteX14" fmla="*/ 5664813 w 5729713"/>
              <a:gd name="connsiteY14" fmla="*/ 1743947 h 7483532"/>
              <a:gd name="connsiteX15" fmla="*/ 5665821 w 5729713"/>
              <a:gd name="connsiteY15" fmla="*/ 1832929 h 7483532"/>
              <a:gd name="connsiteX16" fmla="*/ 5659718 w 5729713"/>
              <a:gd name="connsiteY16" fmla="*/ 1845841 h 7483532"/>
              <a:gd name="connsiteX17" fmla="*/ 5653228 w 5729713"/>
              <a:gd name="connsiteY17" fmla="*/ 1892539 h 7483532"/>
              <a:gd name="connsiteX18" fmla="*/ 5644927 w 5729713"/>
              <a:gd name="connsiteY18" fmla="*/ 1920016 h 7483532"/>
              <a:gd name="connsiteX19" fmla="*/ 5632778 w 5729713"/>
              <a:gd name="connsiteY19" fmla="*/ 2156974 h 7483532"/>
              <a:gd name="connsiteX20" fmla="*/ 5633023 w 5729713"/>
              <a:gd name="connsiteY20" fmla="*/ 2158031 h 7483532"/>
              <a:gd name="connsiteX21" fmla="*/ 5634869 w 5729713"/>
              <a:gd name="connsiteY21" fmla="*/ 2186458 h 7483532"/>
              <a:gd name="connsiteX22" fmla="*/ 5628870 w 5729713"/>
              <a:gd name="connsiteY22" fmla="*/ 2302550 h 7483532"/>
              <a:gd name="connsiteX23" fmla="*/ 5628739 w 5729713"/>
              <a:gd name="connsiteY23" fmla="*/ 2371239 h 7483532"/>
              <a:gd name="connsiteX24" fmla="*/ 5639936 w 5729713"/>
              <a:gd name="connsiteY24" fmla="*/ 2396107 h 7483532"/>
              <a:gd name="connsiteX25" fmla="*/ 5515442 w 5729713"/>
              <a:gd name="connsiteY25" fmla="*/ 4429281 h 7483532"/>
              <a:gd name="connsiteX26" fmla="*/ 5508368 w 5729713"/>
              <a:gd name="connsiteY26" fmla="*/ 4544493 h 7483532"/>
              <a:gd name="connsiteX27" fmla="*/ 5485186 w 5729713"/>
              <a:gd name="connsiteY27" fmla="*/ 4983082 h 7483532"/>
              <a:gd name="connsiteX28" fmla="*/ 5351322 w 5729713"/>
              <a:gd name="connsiteY28" fmla="*/ 7444701 h 7483532"/>
              <a:gd name="connsiteX29" fmla="*/ 5307853 w 5729713"/>
              <a:gd name="connsiteY29" fmla="*/ 7483480 h 7483532"/>
              <a:gd name="connsiteX30" fmla="*/ 4475249 w 5729713"/>
              <a:gd name="connsiteY30" fmla="*/ 7439846 h 7483532"/>
              <a:gd name="connsiteX31" fmla="*/ 4475247 w 5729713"/>
              <a:gd name="connsiteY31" fmla="*/ 7439846 h 7483532"/>
              <a:gd name="connsiteX32" fmla="*/ 57561 w 5729713"/>
              <a:gd name="connsiteY32" fmla="*/ 7179080 h 7483532"/>
              <a:gd name="connsiteX33" fmla="*/ 5 w 5729713"/>
              <a:gd name="connsiteY33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6567 w 5729713"/>
              <a:gd name="connsiteY9" fmla="*/ 1196099 h 7483532"/>
              <a:gd name="connsiteX10" fmla="*/ 5680437 w 5729713"/>
              <a:gd name="connsiteY10" fmla="*/ 1380880 h 7483532"/>
              <a:gd name="connsiteX11" fmla="*/ 5687161 w 5729713"/>
              <a:gd name="connsiteY11" fmla="*/ 1571576 h 7483532"/>
              <a:gd name="connsiteX12" fmla="*/ 5680495 w 5729713"/>
              <a:gd name="connsiteY12" fmla="*/ 1627866 h 7483532"/>
              <a:gd name="connsiteX13" fmla="*/ 5664813 w 5729713"/>
              <a:gd name="connsiteY13" fmla="*/ 1743947 h 7483532"/>
              <a:gd name="connsiteX14" fmla="*/ 5665821 w 5729713"/>
              <a:gd name="connsiteY14" fmla="*/ 1832929 h 7483532"/>
              <a:gd name="connsiteX15" fmla="*/ 5659718 w 5729713"/>
              <a:gd name="connsiteY15" fmla="*/ 1845841 h 7483532"/>
              <a:gd name="connsiteX16" fmla="*/ 5653228 w 5729713"/>
              <a:gd name="connsiteY16" fmla="*/ 1892539 h 7483532"/>
              <a:gd name="connsiteX17" fmla="*/ 5644927 w 5729713"/>
              <a:gd name="connsiteY17" fmla="*/ 1920016 h 7483532"/>
              <a:gd name="connsiteX18" fmla="*/ 5632778 w 5729713"/>
              <a:gd name="connsiteY18" fmla="*/ 2156974 h 7483532"/>
              <a:gd name="connsiteX19" fmla="*/ 5633023 w 5729713"/>
              <a:gd name="connsiteY19" fmla="*/ 2158031 h 7483532"/>
              <a:gd name="connsiteX20" fmla="*/ 5634869 w 5729713"/>
              <a:gd name="connsiteY20" fmla="*/ 2186458 h 7483532"/>
              <a:gd name="connsiteX21" fmla="*/ 5628870 w 5729713"/>
              <a:gd name="connsiteY21" fmla="*/ 2302550 h 7483532"/>
              <a:gd name="connsiteX22" fmla="*/ 5628739 w 5729713"/>
              <a:gd name="connsiteY22" fmla="*/ 2371239 h 7483532"/>
              <a:gd name="connsiteX23" fmla="*/ 5639936 w 5729713"/>
              <a:gd name="connsiteY23" fmla="*/ 2396107 h 7483532"/>
              <a:gd name="connsiteX24" fmla="*/ 5515442 w 5729713"/>
              <a:gd name="connsiteY24" fmla="*/ 4429281 h 7483532"/>
              <a:gd name="connsiteX25" fmla="*/ 5508368 w 5729713"/>
              <a:gd name="connsiteY25" fmla="*/ 4544493 h 7483532"/>
              <a:gd name="connsiteX26" fmla="*/ 5485186 w 5729713"/>
              <a:gd name="connsiteY26" fmla="*/ 4983082 h 7483532"/>
              <a:gd name="connsiteX27" fmla="*/ 5351322 w 5729713"/>
              <a:gd name="connsiteY27" fmla="*/ 7444701 h 7483532"/>
              <a:gd name="connsiteX28" fmla="*/ 5307853 w 5729713"/>
              <a:gd name="connsiteY28" fmla="*/ 7483480 h 7483532"/>
              <a:gd name="connsiteX29" fmla="*/ 4475249 w 5729713"/>
              <a:gd name="connsiteY29" fmla="*/ 7439846 h 7483532"/>
              <a:gd name="connsiteX30" fmla="*/ 4475247 w 5729713"/>
              <a:gd name="connsiteY30" fmla="*/ 7439846 h 7483532"/>
              <a:gd name="connsiteX31" fmla="*/ 57561 w 5729713"/>
              <a:gd name="connsiteY31" fmla="*/ 7179080 h 7483532"/>
              <a:gd name="connsiteX32" fmla="*/ 5 w 5729713"/>
              <a:gd name="connsiteY32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9718 w 5729713"/>
              <a:gd name="connsiteY14" fmla="*/ 1845841 h 7483532"/>
              <a:gd name="connsiteX15" fmla="*/ 5653228 w 5729713"/>
              <a:gd name="connsiteY15" fmla="*/ 1892539 h 7483532"/>
              <a:gd name="connsiteX16" fmla="*/ 5644927 w 5729713"/>
              <a:gd name="connsiteY16" fmla="*/ 1920016 h 7483532"/>
              <a:gd name="connsiteX17" fmla="*/ 5632778 w 5729713"/>
              <a:gd name="connsiteY17" fmla="*/ 2156974 h 7483532"/>
              <a:gd name="connsiteX18" fmla="*/ 5633023 w 5729713"/>
              <a:gd name="connsiteY18" fmla="*/ 2158031 h 7483532"/>
              <a:gd name="connsiteX19" fmla="*/ 5634869 w 5729713"/>
              <a:gd name="connsiteY19" fmla="*/ 2186458 h 7483532"/>
              <a:gd name="connsiteX20" fmla="*/ 5628870 w 5729713"/>
              <a:gd name="connsiteY20" fmla="*/ 2302550 h 7483532"/>
              <a:gd name="connsiteX21" fmla="*/ 5628739 w 5729713"/>
              <a:gd name="connsiteY21" fmla="*/ 2371239 h 7483532"/>
              <a:gd name="connsiteX22" fmla="*/ 5639936 w 5729713"/>
              <a:gd name="connsiteY22" fmla="*/ 2396107 h 7483532"/>
              <a:gd name="connsiteX23" fmla="*/ 5515442 w 5729713"/>
              <a:gd name="connsiteY23" fmla="*/ 4429281 h 7483532"/>
              <a:gd name="connsiteX24" fmla="*/ 5508368 w 5729713"/>
              <a:gd name="connsiteY24" fmla="*/ 4544493 h 7483532"/>
              <a:gd name="connsiteX25" fmla="*/ 5485186 w 5729713"/>
              <a:gd name="connsiteY25" fmla="*/ 4983082 h 7483532"/>
              <a:gd name="connsiteX26" fmla="*/ 5351322 w 5729713"/>
              <a:gd name="connsiteY26" fmla="*/ 7444701 h 7483532"/>
              <a:gd name="connsiteX27" fmla="*/ 5307853 w 5729713"/>
              <a:gd name="connsiteY27" fmla="*/ 7483480 h 7483532"/>
              <a:gd name="connsiteX28" fmla="*/ 4475249 w 5729713"/>
              <a:gd name="connsiteY28" fmla="*/ 7439846 h 7483532"/>
              <a:gd name="connsiteX29" fmla="*/ 4475247 w 5729713"/>
              <a:gd name="connsiteY29" fmla="*/ 7439846 h 7483532"/>
              <a:gd name="connsiteX30" fmla="*/ 57561 w 5729713"/>
              <a:gd name="connsiteY30" fmla="*/ 7179080 h 7483532"/>
              <a:gd name="connsiteX31" fmla="*/ 5 w 5729713"/>
              <a:gd name="connsiteY31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9718 w 5729713"/>
              <a:gd name="connsiteY14" fmla="*/ 1845841 h 7483532"/>
              <a:gd name="connsiteX15" fmla="*/ 5653228 w 5729713"/>
              <a:gd name="connsiteY15" fmla="*/ 1892539 h 7483532"/>
              <a:gd name="connsiteX16" fmla="*/ 5644927 w 5729713"/>
              <a:gd name="connsiteY16" fmla="*/ 1920016 h 7483532"/>
              <a:gd name="connsiteX17" fmla="*/ 5632778 w 5729713"/>
              <a:gd name="connsiteY17" fmla="*/ 2156974 h 7483532"/>
              <a:gd name="connsiteX18" fmla="*/ 5634869 w 5729713"/>
              <a:gd name="connsiteY18" fmla="*/ 2186458 h 7483532"/>
              <a:gd name="connsiteX19" fmla="*/ 5628870 w 5729713"/>
              <a:gd name="connsiteY19" fmla="*/ 2302550 h 7483532"/>
              <a:gd name="connsiteX20" fmla="*/ 5628739 w 5729713"/>
              <a:gd name="connsiteY20" fmla="*/ 2371239 h 7483532"/>
              <a:gd name="connsiteX21" fmla="*/ 5639936 w 5729713"/>
              <a:gd name="connsiteY21" fmla="*/ 2396107 h 7483532"/>
              <a:gd name="connsiteX22" fmla="*/ 5515442 w 5729713"/>
              <a:gd name="connsiteY22" fmla="*/ 4429281 h 7483532"/>
              <a:gd name="connsiteX23" fmla="*/ 5508368 w 5729713"/>
              <a:gd name="connsiteY23" fmla="*/ 4544493 h 7483532"/>
              <a:gd name="connsiteX24" fmla="*/ 5485186 w 5729713"/>
              <a:gd name="connsiteY24" fmla="*/ 4983082 h 7483532"/>
              <a:gd name="connsiteX25" fmla="*/ 5351322 w 5729713"/>
              <a:gd name="connsiteY25" fmla="*/ 7444701 h 7483532"/>
              <a:gd name="connsiteX26" fmla="*/ 5307853 w 5729713"/>
              <a:gd name="connsiteY26" fmla="*/ 7483480 h 7483532"/>
              <a:gd name="connsiteX27" fmla="*/ 4475249 w 5729713"/>
              <a:gd name="connsiteY27" fmla="*/ 7439846 h 7483532"/>
              <a:gd name="connsiteX28" fmla="*/ 4475247 w 5729713"/>
              <a:gd name="connsiteY28" fmla="*/ 7439846 h 7483532"/>
              <a:gd name="connsiteX29" fmla="*/ 57561 w 5729713"/>
              <a:gd name="connsiteY29" fmla="*/ 7179080 h 7483532"/>
              <a:gd name="connsiteX30" fmla="*/ 5 w 5729713"/>
              <a:gd name="connsiteY30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3228 w 5729713"/>
              <a:gd name="connsiteY14" fmla="*/ 1892539 h 7483532"/>
              <a:gd name="connsiteX15" fmla="*/ 5644927 w 5729713"/>
              <a:gd name="connsiteY15" fmla="*/ 1920016 h 7483532"/>
              <a:gd name="connsiteX16" fmla="*/ 5632778 w 5729713"/>
              <a:gd name="connsiteY16" fmla="*/ 2156974 h 7483532"/>
              <a:gd name="connsiteX17" fmla="*/ 5634869 w 5729713"/>
              <a:gd name="connsiteY17" fmla="*/ 2186458 h 7483532"/>
              <a:gd name="connsiteX18" fmla="*/ 5628870 w 5729713"/>
              <a:gd name="connsiteY18" fmla="*/ 2302550 h 7483532"/>
              <a:gd name="connsiteX19" fmla="*/ 5628739 w 5729713"/>
              <a:gd name="connsiteY19" fmla="*/ 2371239 h 7483532"/>
              <a:gd name="connsiteX20" fmla="*/ 5639936 w 5729713"/>
              <a:gd name="connsiteY20" fmla="*/ 2396107 h 7483532"/>
              <a:gd name="connsiteX21" fmla="*/ 5515442 w 5729713"/>
              <a:gd name="connsiteY21" fmla="*/ 4429281 h 7483532"/>
              <a:gd name="connsiteX22" fmla="*/ 5508368 w 5729713"/>
              <a:gd name="connsiteY22" fmla="*/ 4544493 h 7483532"/>
              <a:gd name="connsiteX23" fmla="*/ 5485186 w 5729713"/>
              <a:gd name="connsiteY23" fmla="*/ 4983082 h 7483532"/>
              <a:gd name="connsiteX24" fmla="*/ 5351322 w 5729713"/>
              <a:gd name="connsiteY24" fmla="*/ 7444701 h 7483532"/>
              <a:gd name="connsiteX25" fmla="*/ 5307853 w 5729713"/>
              <a:gd name="connsiteY25" fmla="*/ 7483480 h 7483532"/>
              <a:gd name="connsiteX26" fmla="*/ 4475249 w 5729713"/>
              <a:gd name="connsiteY26" fmla="*/ 7439846 h 7483532"/>
              <a:gd name="connsiteX27" fmla="*/ 4475247 w 5729713"/>
              <a:gd name="connsiteY27" fmla="*/ 7439846 h 7483532"/>
              <a:gd name="connsiteX28" fmla="*/ 57561 w 5729713"/>
              <a:gd name="connsiteY28" fmla="*/ 7179080 h 7483532"/>
              <a:gd name="connsiteX29" fmla="*/ 5 w 5729713"/>
              <a:gd name="connsiteY29" fmla="*/ 7163519 h 748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29713" h="7483532">
                <a:moveTo>
                  <a:pt x="5" y="7163519"/>
                </a:moveTo>
                <a:cubicBezTo>
                  <a:pt x="118159" y="4794705"/>
                  <a:pt x="310880" y="1250972"/>
                  <a:pt x="354466" y="57078"/>
                </a:cubicBezTo>
                <a:cubicBezTo>
                  <a:pt x="357512" y="-26357"/>
                  <a:pt x="387520" y="5940"/>
                  <a:pt x="410296" y="7134"/>
                </a:cubicBezTo>
                <a:lnTo>
                  <a:pt x="1242894" y="50768"/>
                </a:lnTo>
                <a:cubicBezTo>
                  <a:pt x="1242896" y="50767"/>
                  <a:pt x="1242899" y="50766"/>
                  <a:pt x="1242901" y="50765"/>
                </a:cubicBezTo>
                <a:lnTo>
                  <a:pt x="5719942" y="314477"/>
                </a:lnTo>
                <a:lnTo>
                  <a:pt x="5729713" y="317414"/>
                </a:lnTo>
                <a:cubicBezTo>
                  <a:pt x="5723990" y="451403"/>
                  <a:pt x="5693320" y="977641"/>
                  <a:pt x="5685602" y="1118408"/>
                </a:cubicBezTo>
                <a:cubicBezTo>
                  <a:pt x="5685924" y="1144305"/>
                  <a:pt x="5686245" y="1170202"/>
                  <a:pt x="5686567" y="1196099"/>
                </a:cubicBezTo>
                <a:cubicBezTo>
                  <a:pt x="5685853" y="1231634"/>
                  <a:pt x="5680562" y="1345936"/>
                  <a:pt x="5680437" y="1380880"/>
                </a:cubicBezTo>
                <a:cubicBezTo>
                  <a:pt x="5680536" y="1443459"/>
                  <a:pt x="5687151" y="1530412"/>
                  <a:pt x="5687161" y="1571576"/>
                </a:cubicBezTo>
                <a:cubicBezTo>
                  <a:pt x="5686794" y="1584784"/>
                  <a:pt x="5680862" y="1614657"/>
                  <a:pt x="5680495" y="1627866"/>
                </a:cubicBezTo>
                <a:cubicBezTo>
                  <a:pt x="5674569" y="1690263"/>
                  <a:pt x="5670918" y="1705451"/>
                  <a:pt x="5664813" y="1743947"/>
                </a:cubicBezTo>
                <a:lnTo>
                  <a:pt x="5665821" y="1832929"/>
                </a:lnTo>
                <a:lnTo>
                  <a:pt x="5653228" y="1892539"/>
                </a:lnTo>
                <a:lnTo>
                  <a:pt x="5644927" y="1920016"/>
                </a:lnTo>
                <a:lnTo>
                  <a:pt x="5632778" y="2156974"/>
                </a:lnTo>
                <a:cubicBezTo>
                  <a:pt x="5631102" y="2201381"/>
                  <a:pt x="5635520" y="2162195"/>
                  <a:pt x="5634869" y="2186458"/>
                </a:cubicBezTo>
                <a:cubicBezTo>
                  <a:pt x="5621319" y="2218626"/>
                  <a:pt x="5646894" y="2262634"/>
                  <a:pt x="5628870" y="2302550"/>
                </a:cubicBezTo>
                <a:cubicBezTo>
                  <a:pt x="5624211" y="2317231"/>
                  <a:pt x="5621846" y="2362657"/>
                  <a:pt x="5628739" y="2371239"/>
                </a:cubicBezTo>
                <a:cubicBezTo>
                  <a:pt x="5629758" y="2380709"/>
                  <a:pt x="5632254" y="2391749"/>
                  <a:pt x="5639936" y="2396107"/>
                </a:cubicBezTo>
                <a:cubicBezTo>
                  <a:pt x="5618133" y="2750044"/>
                  <a:pt x="5568708" y="3560972"/>
                  <a:pt x="5515442" y="4429281"/>
                </a:cubicBezTo>
                <a:lnTo>
                  <a:pt x="5508368" y="4544493"/>
                </a:lnTo>
                <a:lnTo>
                  <a:pt x="5485186" y="4983082"/>
                </a:lnTo>
                <a:cubicBezTo>
                  <a:pt x="5428494" y="6052470"/>
                  <a:pt x="5377353" y="6997409"/>
                  <a:pt x="5351322" y="7444701"/>
                </a:cubicBezTo>
                <a:cubicBezTo>
                  <a:pt x="5350007" y="7467302"/>
                  <a:pt x="5330607" y="7484614"/>
                  <a:pt x="5307853" y="7483480"/>
                </a:cubicBezTo>
                <a:lnTo>
                  <a:pt x="4475249" y="7439846"/>
                </a:lnTo>
                <a:lnTo>
                  <a:pt x="4475247" y="7439846"/>
                </a:lnTo>
                <a:lnTo>
                  <a:pt x="57561" y="7179080"/>
                </a:lnTo>
                <a:cubicBezTo>
                  <a:pt x="50476" y="7171262"/>
                  <a:pt x="-556" y="7174849"/>
                  <a:pt x="5" y="71635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6AAC7-7B74-498A-AB88-8EBCCF624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251">
            <a:off x="4506166" y="1093381"/>
            <a:ext cx="6814585" cy="4382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89832-B5A3-4405-BADE-4867D931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60" y="1295400"/>
            <a:ext cx="4243330" cy="29315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Estimation of the Cobb-Douglas Production Function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FE7881F-E844-4A48-8271-D21703B881A7}"/>
              </a:ext>
            </a:extLst>
          </p:cNvPr>
          <p:cNvSpPr/>
          <p:nvPr/>
        </p:nvSpPr>
        <p:spPr>
          <a:xfrm>
            <a:off x="206774" y="4987636"/>
            <a:ext cx="4206314" cy="1440734"/>
          </a:xfrm>
          <a:prstGeom prst="wedgeRectCallout">
            <a:avLst>
              <a:gd name="adj1" fmla="val 57135"/>
              <a:gd name="adj2" fmla="val -121985"/>
            </a:avLst>
          </a:prstGeom>
          <a:solidFill>
            <a:srgbClr val="7C83BD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 1% increase in labour leads to a 0.94% increase in output</a:t>
            </a:r>
          </a:p>
        </p:txBody>
      </p:sp>
    </p:spTree>
    <p:extLst>
      <p:ext uri="{BB962C8B-B14F-4D97-AF65-F5344CB8AC3E}">
        <p14:creationId xmlns:p14="http://schemas.microsoft.com/office/powerpoint/2010/main" val="2582404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3E11-3EB5-4D06-9897-1AE538B1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4999"/>
            <a:ext cx="9493249" cy="1015225"/>
          </a:xfrm>
        </p:spPr>
        <p:txBody>
          <a:bodyPr/>
          <a:lstStyle/>
          <a:p>
            <a:r>
              <a:rPr lang="en-GB"/>
              <a:t>Focus on causal relationships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F1DE937B-E9D4-4ABD-B4B2-472BAFA3C5A7}"/>
              </a:ext>
            </a:extLst>
          </p:cNvPr>
          <p:cNvSpPr/>
          <p:nvPr/>
        </p:nvSpPr>
        <p:spPr>
          <a:xfrm>
            <a:off x="8769159" y="360032"/>
            <a:ext cx="3078480" cy="1239520"/>
          </a:xfrm>
          <a:prstGeom prst="wedgeRectCallout">
            <a:avLst>
              <a:gd name="adj1" fmla="val -58492"/>
              <a:gd name="adj2" fmla="val 13760"/>
            </a:avLst>
          </a:prstGeom>
          <a:solidFill>
            <a:srgbClr val="7C83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Not prediction…although we talked about that too..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7085689-D4F2-451B-95D8-D8364BAE5220}"/>
              </a:ext>
            </a:extLst>
          </p:cNvPr>
          <p:cNvSpPr txBox="1">
            <a:spLocks/>
          </p:cNvSpPr>
          <p:nvPr/>
        </p:nvSpPr>
        <p:spPr>
          <a:xfrm>
            <a:off x="-303421" y="3517018"/>
            <a:ext cx="12242518" cy="4745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300277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Font typeface=".HelveticaNeueDeskInterface-Regular" charset="0"/>
              <a:buNone/>
              <a:tabLst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None/>
              <a:tabLst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None/>
              <a:tabLst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None/>
              <a:tabLst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/>
              <a:t>What is the impact of marketing on sales?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73BB62-892A-48FA-AF3E-B55E780196B3}"/>
              </a:ext>
            </a:extLst>
          </p:cNvPr>
          <p:cNvGrpSpPr/>
          <p:nvPr/>
        </p:nvGrpSpPr>
        <p:grpSpPr>
          <a:xfrm>
            <a:off x="5335954" y="3479705"/>
            <a:ext cx="3629458" cy="2003380"/>
            <a:chOff x="6020975" y="4982154"/>
            <a:chExt cx="3629458" cy="20033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E1F251-D30D-412D-A057-56DF25A99AF7}"/>
                </a:ext>
              </a:extLst>
            </p:cNvPr>
            <p:cNvSpPr/>
            <p:nvPr/>
          </p:nvSpPr>
          <p:spPr>
            <a:xfrm>
              <a:off x="6787661" y="4982154"/>
              <a:ext cx="2482560" cy="540000"/>
            </a:xfrm>
            <a:prstGeom prst="rect">
              <a:avLst/>
            </a:prstGeom>
            <a:solidFill>
              <a:srgbClr val="2DBBAA">
                <a:alpha val="27843"/>
              </a:srgb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EFE0B4-330E-4CDC-B669-2C3375533F7A}"/>
                </a:ext>
              </a:extLst>
            </p:cNvPr>
            <p:cNvSpPr txBox="1"/>
            <p:nvPr/>
          </p:nvSpPr>
          <p:spPr>
            <a:xfrm>
              <a:off x="7540283" y="5494028"/>
              <a:ext cx="29542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GB" sz="4000" b="1">
                  <a:solidFill>
                    <a:schemeClr val="accent4"/>
                  </a:solidFill>
                </a:rPr>
                <a:t>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4E8D1B-67E2-4B4D-A726-627379A3043C}"/>
                </a:ext>
              </a:extLst>
            </p:cNvPr>
            <p:cNvSpPr txBox="1"/>
            <p:nvPr/>
          </p:nvSpPr>
          <p:spPr>
            <a:xfrm>
              <a:off x="6020975" y="6182750"/>
              <a:ext cx="3629458" cy="802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GB" sz="2400">
                  <a:solidFill>
                    <a:schemeClr val="accent4"/>
                  </a:solidFill>
                </a:rPr>
                <a:t>Explanatory Variable</a:t>
              </a:r>
            </a:p>
            <a:p>
              <a:pPr algn="ctr">
                <a:spcAft>
                  <a:spcPts val="500"/>
                </a:spcAft>
              </a:pPr>
              <a:r>
                <a:rPr lang="en-GB" sz="2400">
                  <a:solidFill>
                    <a:schemeClr val="accent4"/>
                  </a:solidFill>
                </a:rPr>
                <a:t>Independent Variable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B9213F-B5DE-494C-892D-6E9BA437E476}"/>
              </a:ext>
            </a:extLst>
          </p:cNvPr>
          <p:cNvGrpSpPr/>
          <p:nvPr/>
        </p:nvGrpSpPr>
        <p:grpSpPr>
          <a:xfrm>
            <a:off x="7947987" y="2018881"/>
            <a:ext cx="2825127" cy="1956300"/>
            <a:chOff x="8524243" y="3524430"/>
            <a:chExt cx="2825127" cy="19563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7A2681-B71D-467B-851D-550F8E305525}"/>
                </a:ext>
              </a:extLst>
            </p:cNvPr>
            <p:cNvSpPr/>
            <p:nvPr/>
          </p:nvSpPr>
          <p:spPr>
            <a:xfrm>
              <a:off x="9984416" y="4940730"/>
              <a:ext cx="1364954" cy="54000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872519-0111-4CB8-B640-6ABC09A6D635}"/>
                </a:ext>
              </a:extLst>
            </p:cNvPr>
            <p:cNvSpPr txBox="1"/>
            <p:nvPr/>
          </p:nvSpPr>
          <p:spPr>
            <a:xfrm>
              <a:off x="9779264" y="4550318"/>
              <a:ext cx="28291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GB" sz="4000" b="1">
                  <a:solidFill>
                    <a:srgbClr val="FFC000"/>
                  </a:solidFill>
                </a:rPr>
                <a:t>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871845-88BF-46CE-BF90-476A33CC54C0}"/>
                </a:ext>
              </a:extLst>
            </p:cNvPr>
            <p:cNvSpPr txBox="1"/>
            <p:nvPr/>
          </p:nvSpPr>
          <p:spPr>
            <a:xfrm>
              <a:off x="8524243" y="3524430"/>
              <a:ext cx="2813538" cy="802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GB" sz="2400">
                  <a:solidFill>
                    <a:srgbClr val="FFC000"/>
                  </a:solidFill>
                </a:rPr>
                <a:t>Outcome Variable</a:t>
              </a:r>
            </a:p>
            <a:p>
              <a:pPr algn="ctr">
                <a:spcAft>
                  <a:spcPts val="500"/>
                </a:spcAft>
              </a:pPr>
              <a:r>
                <a:rPr lang="en-GB" sz="2400">
                  <a:solidFill>
                    <a:srgbClr val="FFC000"/>
                  </a:solidFill>
                </a:rPr>
                <a:t>Dependent Variable </a:t>
              </a: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8469674A-6C91-4522-840A-776B87B02E98}"/>
              </a:ext>
            </a:extLst>
          </p:cNvPr>
          <p:cNvSpPr/>
          <p:nvPr/>
        </p:nvSpPr>
        <p:spPr>
          <a:xfrm>
            <a:off x="7389834" y="3041416"/>
            <a:ext cx="4090870" cy="3334770"/>
          </a:xfrm>
          <a:custGeom>
            <a:avLst/>
            <a:gdLst>
              <a:gd name="connsiteX0" fmla="*/ 0 w 4090870"/>
              <a:gd name="connsiteY0" fmla="*/ 2686929 h 3334770"/>
              <a:gd name="connsiteX1" fmla="*/ 3967090 w 4090870"/>
              <a:gd name="connsiteY1" fmla="*/ 3151163 h 3334770"/>
              <a:gd name="connsiteX2" fmla="*/ 3165231 w 4090870"/>
              <a:gd name="connsiteY2" fmla="*/ 0 h 3334770"/>
              <a:gd name="connsiteX3" fmla="*/ 3165231 w 4090870"/>
              <a:gd name="connsiteY3" fmla="*/ 0 h 333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0870" h="3334770">
                <a:moveTo>
                  <a:pt x="0" y="2686929"/>
                </a:moveTo>
                <a:cubicBezTo>
                  <a:pt x="1719776" y="3142956"/>
                  <a:pt x="3439552" y="3598984"/>
                  <a:pt x="3967090" y="3151163"/>
                </a:cubicBezTo>
                <a:cubicBezTo>
                  <a:pt x="4494628" y="2703342"/>
                  <a:pt x="3165231" y="0"/>
                  <a:pt x="3165231" y="0"/>
                </a:cubicBezTo>
                <a:lnTo>
                  <a:pt x="3165231" y="0"/>
                </a:lnTo>
              </a:path>
            </a:pathLst>
          </a:custGeom>
          <a:noFill/>
          <a:ln w="76200">
            <a:solidFill>
              <a:srgbClr val="C0000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C2576-6AC9-451F-A3CF-6BC613E4455F}"/>
              </a:ext>
            </a:extLst>
          </p:cNvPr>
          <p:cNvSpPr txBox="1"/>
          <p:nvPr/>
        </p:nvSpPr>
        <p:spPr>
          <a:xfrm>
            <a:off x="863600" y="1950720"/>
            <a:ext cx="251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/>
              <a:t>e.g.</a:t>
            </a:r>
          </a:p>
        </p:txBody>
      </p:sp>
    </p:spTree>
    <p:extLst>
      <p:ext uri="{BB962C8B-B14F-4D97-AF65-F5344CB8AC3E}">
        <p14:creationId xmlns:p14="http://schemas.microsoft.com/office/powerpoint/2010/main" val="39951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1A09-4896-4C48-9A4F-D4643703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Production function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272484-F1D3-4421-8497-D45E0AB98C35}"/>
                  </a:ext>
                </a:extLst>
              </p:cNvPr>
              <p:cNvSpPr txBox="1"/>
              <p:nvPr/>
            </p:nvSpPr>
            <p:spPr>
              <a:xfrm>
                <a:off x="3013117" y="3026082"/>
                <a:ext cx="51300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800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𝑉𝐴</m:t>
                            </m:r>
                          </m:e>
                        </m:d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sSub>
                      <m:sSubPr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func>
                      <m:funcPr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800" b="0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func>
                          <m:func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800" b="0" i="0" dirty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8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800" b="0" i="1" dirty="0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</m:d>
                          </m:e>
                        </m:func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func>
                  </m:oMath>
                </a14:m>
                <a:r>
                  <a:rPr lang="en-GB" sz="280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272484-F1D3-4421-8497-D45E0AB98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117" y="3026082"/>
                <a:ext cx="5130084" cy="523220"/>
              </a:xfrm>
              <a:prstGeom prst="rect">
                <a:avLst/>
              </a:prstGeom>
              <a:blipFill>
                <a:blip r:embed="rId2"/>
                <a:stretch>
                  <a:fillRect r="-9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c 4">
            <a:extLst>
              <a:ext uri="{FF2B5EF4-FFF2-40B4-BE49-F238E27FC236}">
                <a16:creationId xmlns:a16="http://schemas.microsoft.com/office/drawing/2014/main" id="{B9439049-DFE3-4B2F-829F-130DE4501378}"/>
              </a:ext>
            </a:extLst>
          </p:cNvPr>
          <p:cNvSpPr/>
          <p:nvPr/>
        </p:nvSpPr>
        <p:spPr>
          <a:xfrm rot="4473281">
            <a:off x="5989125" y="2353370"/>
            <a:ext cx="2485887" cy="2675733"/>
          </a:xfrm>
          <a:prstGeom prst="arc">
            <a:avLst>
              <a:gd name="adj1" fmla="val 17162654"/>
              <a:gd name="adj2" fmla="val 5972164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5E796C58-9405-41FD-BCB2-39A472C9F41A}"/>
              </a:ext>
            </a:extLst>
          </p:cNvPr>
          <p:cNvSpPr/>
          <p:nvPr/>
        </p:nvSpPr>
        <p:spPr>
          <a:xfrm rot="17126719" flipV="1">
            <a:off x="7387220" y="2483348"/>
            <a:ext cx="1106578" cy="1250455"/>
          </a:xfrm>
          <a:prstGeom prst="arc">
            <a:avLst>
              <a:gd name="adj1" fmla="val 17749957"/>
              <a:gd name="adj2" fmla="val 5972164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2E4E1A6A-2602-4323-9454-884CE6CC44DE}"/>
              </a:ext>
            </a:extLst>
          </p:cNvPr>
          <p:cNvSpPr/>
          <p:nvPr/>
        </p:nvSpPr>
        <p:spPr>
          <a:xfrm>
            <a:off x="8905062" y="859260"/>
            <a:ext cx="3005114" cy="4163048"/>
          </a:xfrm>
          <a:prstGeom prst="wedgeRectCallout">
            <a:avLst>
              <a:gd name="adj1" fmla="val -58033"/>
              <a:gd name="adj2" fmla="val 113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In boom times firms will sell more at higher price (VA up). They might have an easier time financing a capital increase. We can use </a:t>
            </a:r>
            <a:r>
              <a:rPr lang="en-GB" sz="2000" b="1" u="sng"/>
              <a:t>time dummies (i.e. time fixed effects)</a:t>
            </a:r>
            <a:r>
              <a:rPr lang="en-GB" sz="2000"/>
              <a:t> to control for that. 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3C7CF01-474C-4AFB-A3D4-DE2848305F9D}"/>
              </a:ext>
            </a:extLst>
          </p:cNvPr>
          <p:cNvSpPr/>
          <p:nvPr/>
        </p:nvSpPr>
        <p:spPr>
          <a:xfrm>
            <a:off x="993873" y="5245590"/>
            <a:ext cx="6196637" cy="1541188"/>
          </a:xfrm>
          <a:prstGeom prst="wedgeRectCallout">
            <a:avLst>
              <a:gd name="adj1" fmla="val 32265"/>
              <a:gd name="adj2" fmla="val -102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Firms with better management employ more people and have more capital. If management quality is stable over time we can use </a:t>
            </a:r>
            <a:r>
              <a:rPr lang="en-GB" sz="2000" b="1" u="sng"/>
              <a:t>firm dummies(i.e. firm fixed effects) </a:t>
            </a:r>
            <a:r>
              <a:rPr lang="en-GB" sz="2000"/>
              <a:t>to control for that</a:t>
            </a:r>
          </a:p>
        </p:txBody>
      </p:sp>
    </p:spTree>
    <p:extLst>
      <p:ext uri="{BB962C8B-B14F-4D97-AF65-F5344CB8AC3E}">
        <p14:creationId xmlns:p14="http://schemas.microsoft.com/office/powerpoint/2010/main" val="374853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F955142-ED30-45FF-AC79-EA514B9BD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D44D9DE-6A7C-4B79-9784-D35FBEB1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401295"/>
          </a:xfrm>
          <a:custGeom>
            <a:avLst/>
            <a:gdLst>
              <a:gd name="connsiteX0" fmla="*/ 0 w 12192000"/>
              <a:gd name="connsiteY0" fmla="*/ 0 h 2669557"/>
              <a:gd name="connsiteX1" fmla="*/ 12192000 w 12192000"/>
              <a:gd name="connsiteY1" fmla="*/ 0 h 2669557"/>
              <a:gd name="connsiteX2" fmla="*/ 12192000 w 12192000"/>
              <a:gd name="connsiteY2" fmla="*/ 2262228 h 2669557"/>
              <a:gd name="connsiteX3" fmla="*/ 12187428 w 12192000"/>
              <a:gd name="connsiteY3" fmla="*/ 2262896 h 2669557"/>
              <a:gd name="connsiteX4" fmla="*/ 12154355 w 12192000"/>
              <a:gd name="connsiteY4" fmla="*/ 2267516 h 2669557"/>
              <a:gd name="connsiteX5" fmla="*/ 12114359 w 12192000"/>
              <a:gd name="connsiteY5" fmla="*/ 2279772 h 2669557"/>
              <a:gd name="connsiteX6" fmla="*/ 11918614 w 12192000"/>
              <a:gd name="connsiteY6" fmla="*/ 2296618 h 2669557"/>
              <a:gd name="connsiteX7" fmla="*/ 11815487 w 12192000"/>
              <a:gd name="connsiteY7" fmla="*/ 2308905 h 2669557"/>
              <a:gd name="connsiteX8" fmla="*/ 11778165 w 12192000"/>
              <a:gd name="connsiteY8" fmla="*/ 2311873 h 2669557"/>
              <a:gd name="connsiteX9" fmla="*/ 11671329 w 12192000"/>
              <a:gd name="connsiteY9" fmla="*/ 2337810 h 2669557"/>
              <a:gd name="connsiteX10" fmla="*/ 11594775 w 12192000"/>
              <a:gd name="connsiteY10" fmla="*/ 2337831 h 2669557"/>
              <a:gd name="connsiteX11" fmla="*/ 11379086 w 12192000"/>
              <a:gd name="connsiteY11" fmla="*/ 2369019 h 2669557"/>
              <a:gd name="connsiteX12" fmla="*/ 11221749 w 12192000"/>
              <a:gd name="connsiteY12" fmla="*/ 2380739 h 2669557"/>
              <a:gd name="connsiteX13" fmla="*/ 10996653 w 12192000"/>
              <a:gd name="connsiteY13" fmla="*/ 2371440 h 2669557"/>
              <a:gd name="connsiteX14" fmla="*/ 10912235 w 12192000"/>
              <a:gd name="connsiteY14" fmla="*/ 2389968 h 2669557"/>
              <a:gd name="connsiteX15" fmla="*/ 10835633 w 12192000"/>
              <a:gd name="connsiteY15" fmla="*/ 2395810 h 2669557"/>
              <a:gd name="connsiteX16" fmla="*/ 10821038 w 12192000"/>
              <a:gd name="connsiteY16" fmla="*/ 2398367 h 2669557"/>
              <a:gd name="connsiteX17" fmla="*/ 10757451 w 12192000"/>
              <a:gd name="connsiteY17" fmla="*/ 2395202 h 2669557"/>
              <a:gd name="connsiteX18" fmla="*/ 10554052 w 12192000"/>
              <a:gd name="connsiteY18" fmla="*/ 2328825 h 2669557"/>
              <a:gd name="connsiteX19" fmla="*/ 10432944 w 12192000"/>
              <a:gd name="connsiteY19" fmla="*/ 2278457 h 2669557"/>
              <a:gd name="connsiteX20" fmla="*/ 10314272 w 12192000"/>
              <a:gd name="connsiteY20" fmla="*/ 2252083 h 2669557"/>
              <a:gd name="connsiteX21" fmla="*/ 10149756 w 12192000"/>
              <a:gd name="connsiteY21" fmla="*/ 2203372 h 2669557"/>
              <a:gd name="connsiteX22" fmla="*/ 10133939 w 12192000"/>
              <a:gd name="connsiteY22" fmla="*/ 2195206 h 2669557"/>
              <a:gd name="connsiteX23" fmla="*/ 10027169 w 12192000"/>
              <a:gd name="connsiteY23" fmla="*/ 2154689 h 2669557"/>
              <a:gd name="connsiteX24" fmla="*/ 9904781 w 12192000"/>
              <a:gd name="connsiteY24" fmla="*/ 2142477 h 2669557"/>
              <a:gd name="connsiteX25" fmla="*/ 9818432 w 12192000"/>
              <a:gd name="connsiteY25" fmla="*/ 2147267 h 2669557"/>
              <a:gd name="connsiteX26" fmla="*/ 9715853 w 12192000"/>
              <a:gd name="connsiteY26" fmla="*/ 2142000 h 2669557"/>
              <a:gd name="connsiteX27" fmla="*/ 9478478 w 12192000"/>
              <a:gd name="connsiteY27" fmla="*/ 2133283 h 2669557"/>
              <a:gd name="connsiteX28" fmla="*/ 9473084 w 12192000"/>
              <a:gd name="connsiteY28" fmla="*/ 2134027 h 2669557"/>
              <a:gd name="connsiteX29" fmla="*/ 9348338 w 12192000"/>
              <a:gd name="connsiteY29" fmla="*/ 2135775 h 2669557"/>
              <a:gd name="connsiteX30" fmla="*/ 9317108 w 12192000"/>
              <a:gd name="connsiteY30" fmla="*/ 2139620 h 2669557"/>
              <a:gd name="connsiteX31" fmla="*/ 9316564 w 12192000"/>
              <a:gd name="connsiteY31" fmla="*/ 2140576 h 2669557"/>
              <a:gd name="connsiteX32" fmla="*/ 9249142 w 12192000"/>
              <a:gd name="connsiteY32" fmla="*/ 2123844 h 2669557"/>
              <a:gd name="connsiteX33" fmla="*/ 9196066 w 12192000"/>
              <a:gd name="connsiteY33" fmla="*/ 2108535 h 2669557"/>
              <a:gd name="connsiteX34" fmla="*/ 9182090 w 12192000"/>
              <a:gd name="connsiteY34" fmla="*/ 2098653 h 2669557"/>
              <a:gd name="connsiteX35" fmla="*/ 8911903 w 12192000"/>
              <a:gd name="connsiteY35" fmla="*/ 2057646 h 2669557"/>
              <a:gd name="connsiteX36" fmla="*/ 8786230 w 12192000"/>
              <a:gd name="connsiteY36" fmla="*/ 2041547 h 2669557"/>
              <a:gd name="connsiteX37" fmla="*/ 8624741 w 12192000"/>
              <a:gd name="connsiteY37" fmla="*/ 2029639 h 2669557"/>
              <a:gd name="connsiteX38" fmla="*/ 8433895 w 12192000"/>
              <a:gd name="connsiteY38" fmla="*/ 2006458 h 2669557"/>
              <a:gd name="connsiteX39" fmla="*/ 8379838 w 12192000"/>
              <a:gd name="connsiteY39" fmla="*/ 2010365 h 2669557"/>
              <a:gd name="connsiteX40" fmla="*/ 8260604 w 12192000"/>
              <a:gd name="connsiteY40" fmla="*/ 1992586 h 2669557"/>
              <a:gd name="connsiteX41" fmla="*/ 8189733 w 12192000"/>
              <a:gd name="connsiteY41" fmla="*/ 1985551 h 2669557"/>
              <a:gd name="connsiteX42" fmla="*/ 8163540 w 12192000"/>
              <a:gd name="connsiteY42" fmla="*/ 1988537 h 2669557"/>
              <a:gd name="connsiteX43" fmla="*/ 8126468 w 12192000"/>
              <a:gd name="connsiteY43" fmla="*/ 1988901 h 2669557"/>
              <a:gd name="connsiteX44" fmla="*/ 8000268 w 12192000"/>
              <a:gd name="connsiteY44" fmla="*/ 1990885 h 2669557"/>
              <a:gd name="connsiteX45" fmla="*/ 7959483 w 12192000"/>
              <a:gd name="connsiteY45" fmla="*/ 1985782 h 2669557"/>
              <a:gd name="connsiteX46" fmla="*/ 7953628 w 12192000"/>
              <a:gd name="connsiteY46" fmla="*/ 1984617 h 2669557"/>
              <a:gd name="connsiteX47" fmla="*/ 7901019 w 12192000"/>
              <a:gd name="connsiteY47" fmla="*/ 1971965 h 2669557"/>
              <a:gd name="connsiteX48" fmla="*/ 7812936 w 12192000"/>
              <a:gd name="connsiteY48" fmla="*/ 1947847 h 2669557"/>
              <a:gd name="connsiteX49" fmla="*/ 7732190 w 12192000"/>
              <a:gd name="connsiteY49" fmla="*/ 1927169 h 2669557"/>
              <a:gd name="connsiteX50" fmla="*/ 7678276 w 12192000"/>
              <a:gd name="connsiteY50" fmla="*/ 1920855 h 2669557"/>
              <a:gd name="connsiteX51" fmla="*/ 7655497 w 12192000"/>
              <a:gd name="connsiteY51" fmla="*/ 1913714 h 2669557"/>
              <a:gd name="connsiteX52" fmla="*/ 7551687 w 12192000"/>
              <a:gd name="connsiteY52" fmla="*/ 1912613 h 2669557"/>
              <a:gd name="connsiteX53" fmla="*/ 7500925 w 12192000"/>
              <a:gd name="connsiteY53" fmla="*/ 1930924 h 2669557"/>
              <a:gd name="connsiteX54" fmla="*/ 7380560 w 12192000"/>
              <a:gd name="connsiteY54" fmla="*/ 1934424 h 2669557"/>
              <a:gd name="connsiteX55" fmla="*/ 7309614 w 12192000"/>
              <a:gd name="connsiteY55" fmla="*/ 1939987 h 2669557"/>
              <a:gd name="connsiteX56" fmla="*/ 7284338 w 12192000"/>
              <a:gd name="connsiteY56" fmla="*/ 1947550 h 2669557"/>
              <a:gd name="connsiteX57" fmla="*/ 7247913 w 12192000"/>
              <a:gd name="connsiteY57" fmla="*/ 1954444 h 2669557"/>
              <a:gd name="connsiteX58" fmla="*/ 7184925 w 12192000"/>
              <a:gd name="connsiteY58" fmla="*/ 1970838 h 2669557"/>
              <a:gd name="connsiteX59" fmla="*/ 7149503 w 12192000"/>
              <a:gd name="connsiteY59" fmla="*/ 1975385 h 2669557"/>
              <a:gd name="connsiteX60" fmla="*/ 7149503 w 12192000"/>
              <a:gd name="connsiteY60" fmla="*/ 2669557 h 2669557"/>
              <a:gd name="connsiteX61" fmla="*/ 2509997 w 12192000"/>
              <a:gd name="connsiteY61" fmla="*/ 2669557 h 2669557"/>
              <a:gd name="connsiteX62" fmla="*/ 2509997 w 12192000"/>
              <a:gd name="connsiteY62" fmla="*/ 958822 h 2669557"/>
              <a:gd name="connsiteX63" fmla="*/ 2508995 w 12192000"/>
              <a:gd name="connsiteY63" fmla="*/ 958423 h 2669557"/>
              <a:gd name="connsiteX64" fmla="*/ 2424909 w 12192000"/>
              <a:gd name="connsiteY64" fmla="*/ 933150 h 2669557"/>
              <a:gd name="connsiteX65" fmla="*/ 2273752 w 12192000"/>
              <a:gd name="connsiteY65" fmla="*/ 875350 h 2669557"/>
              <a:gd name="connsiteX66" fmla="*/ 2248113 w 12192000"/>
              <a:gd name="connsiteY66" fmla="*/ 861965 h 2669557"/>
              <a:gd name="connsiteX67" fmla="*/ 2194956 w 12192000"/>
              <a:gd name="connsiteY67" fmla="*/ 836227 h 2669557"/>
              <a:gd name="connsiteX68" fmla="*/ 2024005 w 12192000"/>
              <a:gd name="connsiteY68" fmla="*/ 815554 h 2669557"/>
              <a:gd name="connsiteX69" fmla="*/ 1980800 w 12192000"/>
              <a:gd name="connsiteY69" fmla="*/ 822703 h 2669557"/>
              <a:gd name="connsiteX70" fmla="*/ 1733238 w 12192000"/>
              <a:gd name="connsiteY70" fmla="*/ 809719 h 2669557"/>
              <a:gd name="connsiteX71" fmla="*/ 1388954 w 12192000"/>
              <a:gd name="connsiteY71" fmla="*/ 830009 h 2669557"/>
              <a:gd name="connsiteX72" fmla="*/ 1133245 w 12192000"/>
              <a:gd name="connsiteY72" fmla="*/ 803521 h 2669557"/>
              <a:gd name="connsiteX73" fmla="*/ 1026791 w 12192000"/>
              <a:gd name="connsiteY73" fmla="*/ 802701 h 2669557"/>
              <a:gd name="connsiteX74" fmla="*/ 833545 w 12192000"/>
              <a:gd name="connsiteY74" fmla="*/ 801351 h 2669557"/>
              <a:gd name="connsiteX75" fmla="*/ 631576 w 12192000"/>
              <a:gd name="connsiteY75" fmla="*/ 801805 h 2669557"/>
              <a:gd name="connsiteX76" fmla="*/ 542046 w 12192000"/>
              <a:gd name="connsiteY76" fmla="*/ 803532 h 2669557"/>
              <a:gd name="connsiteX77" fmla="*/ 301314 w 12192000"/>
              <a:gd name="connsiteY77" fmla="*/ 785458 h 2669557"/>
              <a:gd name="connsiteX78" fmla="*/ 0 w 12192000"/>
              <a:gd name="connsiteY78" fmla="*/ 805324 h 2669557"/>
              <a:gd name="connsiteX0" fmla="*/ 0 w 12192000"/>
              <a:gd name="connsiteY0" fmla="*/ 0 h 2669557"/>
              <a:gd name="connsiteX1" fmla="*/ 12192000 w 12192000"/>
              <a:gd name="connsiteY1" fmla="*/ 0 h 2669557"/>
              <a:gd name="connsiteX2" fmla="*/ 12192000 w 12192000"/>
              <a:gd name="connsiteY2" fmla="*/ 2262228 h 2669557"/>
              <a:gd name="connsiteX3" fmla="*/ 12187428 w 12192000"/>
              <a:gd name="connsiteY3" fmla="*/ 2262896 h 2669557"/>
              <a:gd name="connsiteX4" fmla="*/ 12154355 w 12192000"/>
              <a:gd name="connsiteY4" fmla="*/ 2267516 h 2669557"/>
              <a:gd name="connsiteX5" fmla="*/ 12114359 w 12192000"/>
              <a:gd name="connsiteY5" fmla="*/ 2279772 h 2669557"/>
              <a:gd name="connsiteX6" fmla="*/ 11918614 w 12192000"/>
              <a:gd name="connsiteY6" fmla="*/ 2296618 h 2669557"/>
              <a:gd name="connsiteX7" fmla="*/ 11815487 w 12192000"/>
              <a:gd name="connsiteY7" fmla="*/ 2308905 h 2669557"/>
              <a:gd name="connsiteX8" fmla="*/ 11778165 w 12192000"/>
              <a:gd name="connsiteY8" fmla="*/ 2311873 h 2669557"/>
              <a:gd name="connsiteX9" fmla="*/ 11671329 w 12192000"/>
              <a:gd name="connsiteY9" fmla="*/ 2337810 h 2669557"/>
              <a:gd name="connsiteX10" fmla="*/ 11594775 w 12192000"/>
              <a:gd name="connsiteY10" fmla="*/ 2337831 h 2669557"/>
              <a:gd name="connsiteX11" fmla="*/ 11379086 w 12192000"/>
              <a:gd name="connsiteY11" fmla="*/ 2369019 h 2669557"/>
              <a:gd name="connsiteX12" fmla="*/ 11221749 w 12192000"/>
              <a:gd name="connsiteY12" fmla="*/ 2380739 h 2669557"/>
              <a:gd name="connsiteX13" fmla="*/ 10996653 w 12192000"/>
              <a:gd name="connsiteY13" fmla="*/ 2371440 h 2669557"/>
              <a:gd name="connsiteX14" fmla="*/ 10912235 w 12192000"/>
              <a:gd name="connsiteY14" fmla="*/ 2389968 h 2669557"/>
              <a:gd name="connsiteX15" fmla="*/ 10835633 w 12192000"/>
              <a:gd name="connsiteY15" fmla="*/ 2395810 h 2669557"/>
              <a:gd name="connsiteX16" fmla="*/ 10821038 w 12192000"/>
              <a:gd name="connsiteY16" fmla="*/ 2398367 h 2669557"/>
              <a:gd name="connsiteX17" fmla="*/ 10757451 w 12192000"/>
              <a:gd name="connsiteY17" fmla="*/ 2395202 h 2669557"/>
              <a:gd name="connsiteX18" fmla="*/ 10554052 w 12192000"/>
              <a:gd name="connsiteY18" fmla="*/ 2328825 h 2669557"/>
              <a:gd name="connsiteX19" fmla="*/ 10432944 w 12192000"/>
              <a:gd name="connsiteY19" fmla="*/ 2278457 h 2669557"/>
              <a:gd name="connsiteX20" fmla="*/ 10314272 w 12192000"/>
              <a:gd name="connsiteY20" fmla="*/ 2252083 h 2669557"/>
              <a:gd name="connsiteX21" fmla="*/ 10149756 w 12192000"/>
              <a:gd name="connsiteY21" fmla="*/ 2203372 h 2669557"/>
              <a:gd name="connsiteX22" fmla="*/ 10133939 w 12192000"/>
              <a:gd name="connsiteY22" fmla="*/ 2195206 h 2669557"/>
              <a:gd name="connsiteX23" fmla="*/ 10027169 w 12192000"/>
              <a:gd name="connsiteY23" fmla="*/ 2154689 h 2669557"/>
              <a:gd name="connsiteX24" fmla="*/ 9904781 w 12192000"/>
              <a:gd name="connsiteY24" fmla="*/ 2142477 h 2669557"/>
              <a:gd name="connsiteX25" fmla="*/ 9818432 w 12192000"/>
              <a:gd name="connsiteY25" fmla="*/ 2147267 h 2669557"/>
              <a:gd name="connsiteX26" fmla="*/ 9715853 w 12192000"/>
              <a:gd name="connsiteY26" fmla="*/ 2142000 h 2669557"/>
              <a:gd name="connsiteX27" fmla="*/ 9478478 w 12192000"/>
              <a:gd name="connsiteY27" fmla="*/ 2133283 h 2669557"/>
              <a:gd name="connsiteX28" fmla="*/ 9473084 w 12192000"/>
              <a:gd name="connsiteY28" fmla="*/ 2134027 h 2669557"/>
              <a:gd name="connsiteX29" fmla="*/ 9348338 w 12192000"/>
              <a:gd name="connsiteY29" fmla="*/ 2135775 h 2669557"/>
              <a:gd name="connsiteX30" fmla="*/ 9317108 w 12192000"/>
              <a:gd name="connsiteY30" fmla="*/ 2139620 h 2669557"/>
              <a:gd name="connsiteX31" fmla="*/ 9316564 w 12192000"/>
              <a:gd name="connsiteY31" fmla="*/ 2140576 h 2669557"/>
              <a:gd name="connsiteX32" fmla="*/ 9249142 w 12192000"/>
              <a:gd name="connsiteY32" fmla="*/ 2123844 h 2669557"/>
              <a:gd name="connsiteX33" fmla="*/ 9196066 w 12192000"/>
              <a:gd name="connsiteY33" fmla="*/ 2108535 h 2669557"/>
              <a:gd name="connsiteX34" fmla="*/ 9182090 w 12192000"/>
              <a:gd name="connsiteY34" fmla="*/ 2098653 h 2669557"/>
              <a:gd name="connsiteX35" fmla="*/ 8911903 w 12192000"/>
              <a:gd name="connsiteY35" fmla="*/ 2057646 h 2669557"/>
              <a:gd name="connsiteX36" fmla="*/ 8786230 w 12192000"/>
              <a:gd name="connsiteY36" fmla="*/ 2041547 h 2669557"/>
              <a:gd name="connsiteX37" fmla="*/ 8624741 w 12192000"/>
              <a:gd name="connsiteY37" fmla="*/ 2029639 h 2669557"/>
              <a:gd name="connsiteX38" fmla="*/ 8433895 w 12192000"/>
              <a:gd name="connsiteY38" fmla="*/ 2006458 h 2669557"/>
              <a:gd name="connsiteX39" fmla="*/ 8379838 w 12192000"/>
              <a:gd name="connsiteY39" fmla="*/ 2010365 h 2669557"/>
              <a:gd name="connsiteX40" fmla="*/ 8260604 w 12192000"/>
              <a:gd name="connsiteY40" fmla="*/ 1992586 h 2669557"/>
              <a:gd name="connsiteX41" fmla="*/ 8189733 w 12192000"/>
              <a:gd name="connsiteY41" fmla="*/ 1985551 h 2669557"/>
              <a:gd name="connsiteX42" fmla="*/ 8163540 w 12192000"/>
              <a:gd name="connsiteY42" fmla="*/ 1988537 h 2669557"/>
              <a:gd name="connsiteX43" fmla="*/ 8126468 w 12192000"/>
              <a:gd name="connsiteY43" fmla="*/ 1988901 h 2669557"/>
              <a:gd name="connsiteX44" fmla="*/ 8000268 w 12192000"/>
              <a:gd name="connsiteY44" fmla="*/ 1990885 h 2669557"/>
              <a:gd name="connsiteX45" fmla="*/ 7959483 w 12192000"/>
              <a:gd name="connsiteY45" fmla="*/ 1985782 h 2669557"/>
              <a:gd name="connsiteX46" fmla="*/ 7953628 w 12192000"/>
              <a:gd name="connsiteY46" fmla="*/ 1984617 h 2669557"/>
              <a:gd name="connsiteX47" fmla="*/ 7901019 w 12192000"/>
              <a:gd name="connsiteY47" fmla="*/ 1971965 h 2669557"/>
              <a:gd name="connsiteX48" fmla="*/ 7812936 w 12192000"/>
              <a:gd name="connsiteY48" fmla="*/ 1947847 h 2669557"/>
              <a:gd name="connsiteX49" fmla="*/ 7732190 w 12192000"/>
              <a:gd name="connsiteY49" fmla="*/ 1927169 h 2669557"/>
              <a:gd name="connsiteX50" fmla="*/ 7678276 w 12192000"/>
              <a:gd name="connsiteY50" fmla="*/ 1920855 h 2669557"/>
              <a:gd name="connsiteX51" fmla="*/ 7655497 w 12192000"/>
              <a:gd name="connsiteY51" fmla="*/ 1913714 h 2669557"/>
              <a:gd name="connsiteX52" fmla="*/ 7551687 w 12192000"/>
              <a:gd name="connsiteY52" fmla="*/ 1912613 h 2669557"/>
              <a:gd name="connsiteX53" fmla="*/ 7500925 w 12192000"/>
              <a:gd name="connsiteY53" fmla="*/ 1930924 h 2669557"/>
              <a:gd name="connsiteX54" fmla="*/ 7380560 w 12192000"/>
              <a:gd name="connsiteY54" fmla="*/ 1934424 h 2669557"/>
              <a:gd name="connsiteX55" fmla="*/ 7309614 w 12192000"/>
              <a:gd name="connsiteY55" fmla="*/ 1939987 h 2669557"/>
              <a:gd name="connsiteX56" fmla="*/ 7284338 w 12192000"/>
              <a:gd name="connsiteY56" fmla="*/ 1947550 h 2669557"/>
              <a:gd name="connsiteX57" fmla="*/ 7247913 w 12192000"/>
              <a:gd name="connsiteY57" fmla="*/ 1954444 h 2669557"/>
              <a:gd name="connsiteX58" fmla="*/ 7184925 w 12192000"/>
              <a:gd name="connsiteY58" fmla="*/ 1970838 h 2669557"/>
              <a:gd name="connsiteX59" fmla="*/ 7149503 w 12192000"/>
              <a:gd name="connsiteY59" fmla="*/ 1975385 h 2669557"/>
              <a:gd name="connsiteX60" fmla="*/ 7149503 w 12192000"/>
              <a:gd name="connsiteY60" fmla="*/ 2669557 h 2669557"/>
              <a:gd name="connsiteX61" fmla="*/ 3418260 w 12192000"/>
              <a:gd name="connsiteY61" fmla="*/ 1049412 h 2669557"/>
              <a:gd name="connsiteX62" fmla="*/ 2509997 w 12192000"/>
              <a:gd name="connsiteY62" fmla="*/ 958822 h 2669557"/>
              <a:gd name="connsiteX63" fmla="*/ 2508995 w 12192000"/>
              <a:gd name="connsiteY63" fmla="*/ 958423 h 2669557"/>
              <a:gd name="connsiteX64" fmla="*/ 2424909 w 12192000"/>
              <a:gd name="connsiteY64" fmla="*/ 933150 h 2669557"/>
              <a:gd name="connsiteX65" fmla="*/ 2273752 w 12192000"/>
              <a:gd name="connsiteY65" fmla="*/ 875350 h 2669557"/>
              <a:gd name="connsiteX66" fmla="*/ 2248113 w 12192000"/>
              <a:gd name="connsiteY66" fmla="*/ 861965 h 2669557"/>
              <a:gd name="connsiteX67" fmla="*/ 2194956 w 12192000"/>
              <a:gd name="connsiteY67" fmla="*/ 836227 h 2669557"/>
              <a:gd name="connsiteX68" fmla="*/ 2024005 w 12192000"/>
              <a:gd name="connsiteY68" fmla="*/ 815554 h 2669557"/>
              <a:gd name="connsiteX69" fmla="*/ 1980800 w 12192000"/>
              <a:gd name="connsiteY69" fmla="*/ 822703 h 2669557"/>
              <a:gd name="connsiteX70" fmla="*/ 1733238 w 12192000"/>
              <a:gd name="connsiteY70" fmla="*/ 809719 h 2669557"/>
              <a:gd name="connsiteX71" fmla="*/ 1388954 w 12192000"/>
              <a:gd name="connsiteY71" fmla="*/ 830009 h 2669557"/>
              <a:gd name="connsiteX72" fmla="*/ 1133245 w 12192000"/>
              <a:gd name="connsiteY72" fmla="*/ 803521 h 2669557"/>
              <a:gd name="connsiteX73" fmla="*/ 1026791 w 12192000"/>
              <a:gd name="connsiteY73" fmla="*/ 802701 h 2669557"/>
              <a:gd name="connsiteX74" fmla="*/ 833545 w 12192000"/>
              <a:gd name="connsiteY74" fmla="*/ 801351 h 2669557"/>
              <a:gd name="connsiteX75" fmla="*/ 631576 w 12192000"/>
              <a:gd name="connsiteY75" fmla="*/ 801805 h 2669557"/>
              <a:gd name="connsiteX76" fmla="*/ 542046 w 12192000"/>
              <a:gd name="connsiteY76" fmla="*/ 803532 h 2669557"/>
              <a:gd name="connsiteX77" fmla="*/ 301314 w 12192000"/>
              <a:gd name="connsiteY77" fmla="*/ 785458 h 2669557"/>
              <a:gd name="connsiteX78" fmla="*/ 0 w 12192000"/>
              <a:gd name="connsiteY78" fmla="*/ 805324 h 2669557"/>
              <a:gd name="connsiteX79" fmla="*/ 0 w 12192000"/>
              <a:gd name="connsiteY79" fmla="*/ 0 h 2669557"/>
              <a:gd name="connsiteX0" fmla="*/ 0 w 12192000"/>
              <a:gd name="connsiteY0" fmla="*/ 0 h 2401295"/>
              <a:gd name="connsiteX1" fmla="*/ 12192000 w 12192000"/>
              <a:gd name="connsiteY1" fmla="*/ 0 h 2401295"/>
              <a:gd name="connsiteX2" fmla="*/ 12192000 w 12192000"/>
              <a:gd name="connsiteY2" fmla="*/ 2262228 h 2401295"/>
              <a:gd name="connsiteX3" fmla="*/ 12187428 w 12192000"/>
              <a:gd name="connsiteY3" fmla="*/ 2262896 h 2401295"/>
              <a:gd name="connsiteX4" fmla="*/ 12154355 w 12192000"/>
              <a:gd name="connsiteY4" fmla="*/ 2267516 h 2401295"/>
              <a:gd name="connsiteX5" fmla="*/ 12114359 w 12192000"/>
              <a:gd name="connsiteY5" fmla="*/ 2279772 h 2401295"/>
              <a:gd name="connsiteX6" fmla="*/ 11918614 w 12192000"/>
              <a:gd name="connsiteY6" fmla="*/ 2296618 h 2401295"/>
              <a:gd name="connsiteX7" fmla="*/ 11815487 w 12192000"/>
              <a:gd name="connsiteY7" fmla="*/ 2308905 h 2401295"/>
              <a:gd name="connsiteX8" fmla="*/ 11778165 w 12192000"/>
              <a:gd name="connsiteY8" fmla="*/ 2311873 h 2401295"/>
              <a:gd name="connsiteX9" fmla="*/ 11671329 w 12192000"/>
              <a:gd name="connsiteY9" fmla="*/ 2337810 h 2401295"/>
              <a:gd name="connsiteX10" fmla="*/ 11594775 w 12192000"/>
              <a:gd name="connsiteY10" fmla="*/ 2337831 h 2401295"/>
              <a:gd name="connsiteX11" fmla="*/ 11379086 w 12192000"/>
              <a:gd name="connsiteY11" fmla="*/ 2369019 h 2401295"/>
              <a:gd name="connsiteX12" fmla="*/ 11221749 w 12192000"/>
              <a:gd name="connsiteY12" fmla="*/ 2380739 h 2401295"/>
              <a:gd name="connsiteX13" fmla="*/ 10996653 w 12192000"/>
              <a:gd name="connsiteY13" fmla="*/ 2371440 h 2401295"/>
              <a:gd name="connsiteX14" fmla="*/ 10912235 w 12192000"/>
              <a:gd name="connsiteY14" fmla="*/ 2389968 h 2401295"/>
              <a:gd name="connsiteX15" fmla="*/ 10835633 w 12192000"/>
              <a:gd name="connsiteY15" fmla="*/ 2395810 h 2401295"/>
              <a:gd name="connsiteX16" fmla="*/ 10821038 w 12192000"/>
              <a:gd name="connsiteY16" fmla="*/ 2398367 h 2401295"/>
              <a:gd name="connsiteX17" fmla="*/ 10757451 w 12192000"/>
              <a:gd name="connsiteY17" fmla="*/ 2395202 h 2401295"/>
              <a:gd name="connsiteX18" fmla="*/ 10554052 w 12192000"/>
              <a:gd name="connsiteY18" fmla="*/ 2328825 h 2401295"/>
              <a:gd name="connsiteX19" fmla="*/ 10432944 w 12192000"/>
              <a:gd name="connsiteY19" fmla="*/ 2278457 h 2401295"/>
              <a:gd name="connsiteX20" fmla="*/ 10314272 w 12192000"/>
              <a:gd name="connsiteY20" fmla="*/ 2252083 h 2401295"/>
              <a:gd name="connsiteX21" fmla="*/ 10149756 w 12192000"/>
              <a:gd name="connsiteY21" fmla="*/ 2203372 h 2401295"/>
              <a:gd name="connsiteX22" fmla="*/ 10133939 w 12192000"/>
              <a:gd name="connsiteY22" fmla="*/ 2195206 h 2401295"/>
              <a:gd name="connsiteX23" fmla="*/ 10027169 w 12192000"/>
              <a:gd name="connsiteY23" fmla="*/ 2154689 h 2401295"/>
              <a:gd name="connsiteX24" fmla="*/ 9904781 w 12192000"/>
              <a:gd name="connsiteY24" fmla="*/ 2142477 h 2401295"/>
              <a:gd name="connsiteX25" fmla="*/ 9818432 w 12192000"/>
              <a:gd name="connsiteY25" fmla="*/ 2147267 h 2401295"/>
              <a:gd name="connsiteX26" fmla="*/ 9715853 w 12192000"/>
              <a:gd name="connsiteY26" fmla="*/ 2142000 h 2401295"/>
              <a:gd name="connsiteX27" fmla="*/ 9478478 w 12192000"/>
              <a:gd name="connsiteY27" fmla="*/ 2133283 h 2401295"/>
              <a:gd name="connsiteX28" fmla="*/ 9473084 w 12192000"/>
              <a:gd name="connsiteY28" fmla="*/ 2134027 h 2401295"/>
              <a:gd name="connsiteX29" fmla="*/ 9348338 w 12192000"/>
              <a:gd name="connsiteY29" fmla="*/ 2135775 h 2401295"/>
              <a:gd name="connsiteX30" fmla="*/ 9317108 w 12192000"/>
              <a:gd name="connsiteY30" fmla="*/ 2139620 h 2401295"/>
              <a:gd name="connsiteX31" fmla="*/ 9316564 w 12192000"/>
              <a:gd name="connsiteY31" fmla="*/ 2140576 h 2401295"/>
              <a:gd name="connsiteX32" fmla="*/ 9249142 w 12192000"/>
              <a:gd name="connsiteY32" fmla="*/ 2123844 h 2401295"/>
              <a:gd name="connsiteX33" fmla="*/ 9196066 w 12192000"/>
              <a:gd name="connsiteY33" fmla="*/ 2108535 h 2401295"/>
              <a:gd name="connsiteX34" fmla="*/ 9182090 w 12192000"/>
              <a:gd name="connsiteY34" fmla="*/ 2098653 h 2401295"/>
              <a:gd name="connsiteX35" fmla="*/ 8911903 w 12192000"/>
              <a:gd name="connsiteY35" fmla="*/ 2057646 h 2401295"/>
              <a:gd name="connsiteX36" fmla="*/ 8786230 w 12192000"/>
              <a:gd name="connsiteY36" fmla="*/ 2041547 h 2401295"/>
              <a:gd name="connsiteX37" fmla="*/ 8624741 w 12192000"/>
              <a:gd name="connsiteY37" fmla="*/ 2029639 h 2401295"/>
              <a:gd name="connsiteX38" fmla="*/ 8433895 w 12192000"/>
              <a:gd name="connsiteY38" fmla="*/ 2006458 h 2401295"/>
              <a:gd name="connsiteX39" fmla="*/ 8379838 w 12192000"/>
              <a:gd name="connsiteY39" fmla="*/ 2010365 h 2401295"/>
              <a:gd name="connsiteX40" fmla="*/ 8260604 w 12192000"/>
              <a:gd name="connsiteY40" fmla="*/ 1992586 h 2401295"/>
              <a:gd name="connsiteX41" fmla="*/ 8189733 w 12192000"/>
              <a:gd name="connsiteY41" fmla="*/ 1985551 h 2401295"/>
              <a:gd name="connsiteX42" fmla="*/ 8163540 w 12192000"/>
              <a:gd name="connsiteY42" fmla="*/ 1988537 h 2401295"/>
              <a:gd name="connsiteX43" fmla="*/ 8126468 w 12192000"/>
              <a:gd name="connsiteY43" fmla="*/ 1988901 h 2401295"/>
              <a:gd name="connsiteX44" fmla="*/ 8000268 w 12192000"/>
              <a:gd name="connsiteY44" fmla="*/ 1990885 h 2401295"/>
              <a:gd name="connsiteX45" fmla="*/ 7959483 w 12192000"/>
              <a:gd name="connsiteY45" fmla="*/ 1985782 h 2401295"/>
              <a:gd name="connsiteX46" fmla="*/ 7953628 w 12192000"/>
              <a:gd name="connsiteY46" fmla="*/ 1984617 h 2401295"/>
              <a:gd name="connsiteX47" fmla="*/ 7901019 w 12192000"/>
              <a:gd name="connsiteY47" fmla="*/ 1971965 h 2401295"/>
              <a:gd name="connsiteX48" fmla="*/ 7812936 w 12192000"/>
              <a:gd name="connsiteY48" fmla="*/ 1947847 h 2401295"/>
              <a:gd name="connsiteX49" fmla="*/ 7732190 w 12192000"/>
              <a:gd name="connsiteY49" fmla="*/ 1927169 h 2401295"/>
              <a:gd name="connsiteX50" fmla="*/ 7678276 w 12192000"/>
              <a:gd name="connsiteY50" fmla="*/ 1920855 h 2401295"/>
              <a:gd name="connsiteX51" fmla="*/ 7655497 w 12192000"/>
              <a:gd name="connsiteY51" fmla="*/ 1913714 h 2401295"/>
              <a:gd name="connsiteX52" fmla="*/ 7551687 w 12192000"/>
              <a:gd name="connsiteY52" fmla="*/ 1912613 h 2401295"/>
              <a:gd name="connsiteX53" fmla="*/ 7500925 w 12192000"/>
              <a:gd name="connsiteY53" fmla="*/ 1930924 h 2401295"/>
              <a:gd name="connsiteX54" fmla="*/ 7380560 w 12192000"/>
              <a:gd name="connsiteY54" fmla="*/ 1934424 h 2401295"/>
              <a:gd name="connsiteX55" fmla="*/ 7309614 w 12192000"/>
              <a:gd name="connsiteY55" fmla="*/ 1939987 h 2401295"/>
              <a:gd name="connsiteX56" fmla="*/ 7284338 w 12192000"/>
              <a:gd name="connsiteY56" fmla="*/ 1947550 h 2401295"/>
              <a:gd name="connsiteX57" fmla="*/ 7247913 w 12192000"/>
              <a:gd name="connsiteY57" fmla="*/ 1954444 h 2401295"/>
              <a:gd name="connsiteX58" fmla="*/ 7184925 w 12192000"/>
              <a:gd name="connsiteY58" fmla="*/ 1970838 h 2401295"/>
              <a:gd name="connsiteX59" fmla="*/ 7149503 w 12192000"/>
              <a:gd name="connsiteY59" fmla="*/ 1975385 h 2401295"/>
              <a:gd name="connsiteX60" fmla="*/ 3418260 w 12192000"/>
              <a:gd name="connsiteY60" fmla="*/ 1049412 h 2401295"/>
              <a:gd name="connsiteX61" fmla="*/ 2509997 w 12192000"/>
              <a:gd name="connsiteY61" fmla="*/ 958822 h 2401295"/>
              <a:gd name="connsiteX62" fmla="*/ 2508995 w 12192000"/>
              <a:gd name="connsiteY62" fmla="*/ 958423 h 2401295"/>
              <a:gd name="connsiteX63" fmla="*/ 2424909 w 12192000"/>
              <a:gd name="connsiteY63" fmla="*/ 933150 h 2401295"/>
              <a:gd name="connsiteX64" fmla="*/ 2273752 w 12192000"/>
              <a:gd name="connsiteY64" fmla="*/ 875350 h 2401295"/>
              <a:gd name="connsiteX65" fmla="*/ 2248113 w 12192000"/>
              <a:gd name="connsiteY65" fmla="*/ 861965 h 2401295"/>
              <a:gd name="connsiteX66" fmla="*/ 2194956 w 12192000"/>
              <a:gd name="connsiteY66" fmla="*/ 836227 h 2401295"/>
              <a:gd name="connsiteX67" fmla="*/ 2024005 w 12192000"/>
              <a:gd name="connsiteY67" fmla="*/ 815554 h 2401295"/>
              <a:gd name="connsiteX68" fmla="*/ 1980800 w 12192000"/>
              <a:gd name="connsiteY68" fmla="*/ 822703 h 2401295"/>
              <a:gd name="connsiteX69" fmla="*/ 1733238 w 12192000"/>
              <a:gd name="connsiteY69" fmla="*/ 809719 h 2401295"/>
              <a:gd name="connsiteX70" fmla="*/ 1388954 w 12192000"/>
              <a:gd name="connsiteY70" fmla="*/ 830009 h 2401295"/>
              <a:gd name="connsiteX71" fmla="*/ 1133245 w 12192000"/>
              <a:gd name="connsiteY71" fmla="*/ 803521 h 2401295"/>
              <a:gd name="connsiteX72" fmla="*/ 1026791 w 12192000"/>
              <a:gd name="connsiteY72" fmla="*/ 802701 h 2401295"/>
              <a:gd name="connsiteX73" fmla="*/ 833545 w 12192000"/>
              <a:gd name="connsiteY73" fmla="*/ 801351 h 2401295"/>
              <a:gd name="connsiteX74" fmla="*/ 631576 w 12192000"/>
              <a:gd name="connsiteY74" fmla="*/ 801805 h 2401295"/>
              <a:gd name="connsiteX75" fmla="*/ 542046 w 12192000"/>
              <a:gd name="connsiteY75" fmla="*/ 803532 h 2401295"/>
              <a:gd name="connsiteX76" fmla="*/ 301314 w 12192000"/>
              <a:gd name="connsiteY76" fmla="*/ 785458 h 2401295"/>
              <a:gd name="connsiteX77" fmla="*/ 0 w 12192000"/>
              <a:gd name="connsiteY77" fmla="*/ 805324 h 2401295"/>
              <a:gd name="connsiteX78" fmla="*/ 0 w 12192000"/>
              <a:gd name="connsiteY78" fmla="*/ 0 h 2401295"/>
              <a:gd name="connsiteX0" fmla="*/ 0 w 12192000"/>
              <a:gd name="connsiteY0" fmla="*/ 0 h 2401295"/>
              <a:gd name="connsiteX1" fmla="*/ 12192000 w 12192000"/>
              <a:gd name="connsiteY1" fmla="*/ 0 h 2401295"/>
              <a:gd name="connsiteX2" fmla="*/ 12192000 w 12192000"/>
              <a:gd name="connsiteY2" fmla="*/ 2262228 h 2401295"/>
              <a:gd name="connsiteX3" fmla="*/ 12187428 w 12192000"/>
              <a:gd name="connsiteY3" fmla="*/ 2262896 h 2401295"/>
              <a:gd name="connsiteX4" fmla="*/ 12154355 w 12192000"/>
              <a:gd name="connsiteY4" fmla="*/ 2267516 h 2401295"/>
              <a:gd name="connsiteX5" fmla="*/ 12114359 w 12192000"/>
              <a:gd name="connsiteY5" fmla="*/ 2279772 h 2401295"/>
              <a:gd name="connsiteX6" fmla="*/ 11918614 w 12192000"/>
              <a:gd name="connsiteY6" fmla="*/ 2296618 h 2401295"/>
              <a:gd name="connsiteX7" fmla="*/ 11815487 w 12192000"/>
              <a:gd name="connsiteY7" fmla="*/ 2308905 h 2401295"/>
              <a:gd name="connsiteX8" fmla="*/ 11778165 w 12192000"/>
              <a:gd name="connsiteY8" fmla="*/ 2311873 h 2401295"/>
              <a:gd name="connsiteX9" fmla="*/ 11671329 w 12192000"/>
              <a:gd name="connsiteY9" fmla="*/ 2337810 h 2401295"/>
              <a:gd name="connsiteX10" fmla="*/ 11594775 w 12192000"/>
              <a:gd name="connsiteY10" fmla="*/ 2337831 h 2401295"/>
              <a:gd name="connsiteX11" fmla="*/ 11379086 w 12192000"/>
              <a:gd name="connsiteY11" fmla="*/ 2369019 h 2401295"/>
              <a:gd name="connsiteX12" fmla="*/ 11221749 w 12192000"/>
              <a:gd name="connsiteY12" fmla="*/ 2380739 h 2401295"/>
              <a:gd name="connsiteX13" fmla="*/ 10996653 w 12192000"/>
              <a:gd name="connsiteY13" fmla="*/ 2371440 h 2401295"/>
              <a:gd name="connsiteX14" fmla="*/ 10912235 w 12192000"/>
              <a:gd name="connsiteY14" fmla="*/ 2389968 h 2401295"/>
              <a:gd name="connsiteX15" fmla="*/ 10835633 w 12192000"/>
              <a:gd name="connsiteY15" fmla="*/ 2395810 h 2401295"/>
              <a:gd name="connsiteX16" fmla="*/ 10821038 w 12192000"/>
              <a:gd name="connsiteY16" fmla="*/ 2398367 h 2401295"/>
              <a:gd name="connsiteX17" fmla="*/ 10757451 w 12192000"/>
              <a:gd name="connsiteY17" fmla="*/ 2395202 h 2401295"/>
              <a:gd name="connsiteX18" fmla="*/ 10554052 w 12192000"/>
              <a:gd name="connsiteY18" fmla="*/ 2328825 h 2401295"/>
              <a:gd name="connsiteX19" fmla="*/ 10432944 w 12192000"/>
              <a:gd name="connsiteY19" fmla="*/ 2278457 h 2401295"/>
              <a:gd name="connsiteX20" fmla="*/ 10314272 w 12192000"/>
              <a:gd name="connsiteY20" fmla="*/ 2252083 h 2401295"/>
              <a:gd name="connsiteX21" fmla="*/ 10149756 w 12192000"/>
              <a:gd name="connsiteY21" fmla="*/ 2203372 h 2401295"/>
              <a:gd name="connsiteX22" fmla="*/ 10133939 w 12192000"/>
              <a:gd name="connsiteY22" fmla="*/ 2195206 h 2401295"/>
              <a:gd name="connsiteX23" fmla="*/ 10027169 w 12192000"/>
              <a:gd name="connsiteY23" fmla="*/ 2154689 h 2401295"/>
              <a:gd name="connsiteX24" fmla="*/ 9904781 w 12192000"/>
              <a:gd name="connsiteY24" fmla="*/ 2142477 h 2401295"/>
              <a:gd name="connsiteX25" fmla="*/ 9818432 w 12192000"/>
              <a:gd name="connsiteY25" fmla="*/ 2147267 h 2401295"/>
              <a:gd name="connsiteX26" fmla="*/ 9715853 w 12192000"/>
              <a:gd name="connsiteY26" fmla="*/ 2142000 h 2401295"/>
              <a:gd name="connsiteX27" fmla="*/ 9478478 w 12192000"/>
              <a:gd name="connsiteY27" fmla="*/ 2133283 h 2401295"/>
              <a:gd name="connsiteX28" fmla="*/ 9473084 w 12192000"/>
              <a:gd name="connsiteY28" fmla="*/ 2134027 h 2401295"/>
              <a:gd name="connsiteX29" fmla="*/ 9348338 w 12192000"/>
              <a:gd name="connsiteY29" fmla="*/ 2135775 h 2401295"/>
              <a:gd name="connsiteX30" fmla="*/ 9317108 w 12192000"/>
              <a:gd name="connsiteY30" fmla="*/ 2139620 h 2401295"/>
              <a:gd name="connsiteX31" fmla="*/ 9316564 w 12192000"/>
              <a:gd name="connsiteY31" fmla="*/ 2140576 h 2401295"/>
              <a:gd name="connsiteX32" fmla="*/ 9249142 w 12192000"/>
              <a:gd name="connsiteY32" fmla="*/ 2123844 h 2401295"/>
              <a:gd name="connsiteX33" fmla="*/ 9196066 w 12192000"/>
              <a:gd name="connsiteY33" fmla="*/ 2108535 h 2401295"/>
              <a:gd name="connsiteX34" fmla="*/ 9182090 w 12192000"/>
              <a:gd name="connsiteY34" fmla="*/ 2098653 h 2401295"/>
              <a:gd name="connsiteX35" fmla="*/ 8911903 w 12192000"/>
              <a:gd name="connsiteY35" fmla="*/ 2057646 h 2401295"/>
              <a:gd name="connsiteX36" fmla="*/ 8786230 w 12192000"/>
              <a:gd name="connsiteY36" fmla="*/ 2041547 h 2401295"/>
              <a:gd name="connsiteX37" fmla="*/ 8624741 w 12192000"/>
              <a:gd name="connsiteY37" fmla="*/ 2029639 h 2401295"/>
              <a:gd name="connsiteX38" fmla="*/ 8433895 w 12192000"/>
              <a:gd name="connsiteY38" fmla="*/ 2006458 h 2401295"/>
              <a:gd name="connsiteX39" fmla="*/ 8379838 w 12192000"/>
              <a:gd name="connsiteY39" fmla="*/ 2010365 h 2401295"/>
              <a:gd name="connsiteX40" fmla="*/ 8260604 w 12192000"/>
              <a:gd name="connsiteY40" fmla="*/ 1992586 h 2401295"/>
              <a:gd name="connsiteX41" fmla="*/ 8189733 w 12192000"/>
              <a:gd name="connsiteY41" fmla="*/ 1985551 h 2401295"/>
              <a:gd name="connsiteX42" fmla="*/ 8163540 w 12192000"/>
              <a:gd name="connsiteY42" fmla="*/ 1988537 h 2401295"/>
              <a:gd name="connsiteX43" fmla="*/ 8126468 w 12192000"/>
              <a:gd name="connsiteY43" fmla="*/ 1988901 h 2401295"/>
              <a:gd name="connsiteX44" fmla="*/ 8000268 w 12192000"/>
              <a:gd name="connsiteY44" fmla="*/ 1990885 h 2401295"/>
              <a:gd name="connsiteX45" fmla="*/ 7959483 w 12192000"/>
              <a:gd name="connsiteY45" fmla="*/ 1985782 h 2401295"/>
              <a:gd name="connsiteX46" fmla="*/ 7953628 w 12192000"/>
              <a:gd name="connsiteY46" fmla="*/ 1984617 h 2401295"/>
              <a:gd name="connsiteX47" fmla="*/ 7901019 w 12192000"/>
              <a:gd name="connsiteY47" fmla="*/ 1971965 h 2401295"/>
              <a:gd name="connsiteX48" fmla="*/ 7812936 w 12192000"/>
              <a:gd name="connsiteY48" fmla="*/ 1947847 h 2401295"/>
              <a:gd name="connsiteX49" fmla="*/ 7732190 w 12192000"/>
              <a:gd name="connsiteY49" fmla="*/ 1927169 h 2401295"/>
              <a:gd name="connsiteX50" fmla="*/ 7678276 w 12192000"/>
              <a:gd name="connsiteY50" fmla="*/ 1920855 h 2401295"/>
              <a:gd name="connsiteX51" fmla="*/ 7655497 w 12192000"/>
              <a:gd name="connsiteY51" fmla="*/ 1913714 h 2401295"/>
              <a:gd name="connsiteX52" fmla="*/ 7551687 w 12192000"/>
              <a:gd name="connsiteY52" fmla="*/ 1912613 h 2401295"/>
              <a:gd name="connsiteX53" fmla="*/ 7500925 w 12192000"/>
              <a:gd name="connsiteY53" fmla="*/ 1930924 h 2401295"/>
              <a:gd name="connsiteX54" fmla="*/ 7380560 w 12192000"/>
              <a:gd name="connsiteY54" fmla="*/ 1934424 h 2401295"/>
              <a:gd name="connsiteX55" fmla="*/ 7309614 w 12192000"/>
              <a:gd name="connsiteY55" fmla="*/ 1939987 h 2401295"/>
              <a:gd name="connsiteX56" fmla="*/ 7284338 w 12192000"/>
              <a:gd name="connsiteY56" fmla="*/ 1947550 h 2401295"/>
              <a:gd name="connsiteX57" fmla="*/ 7247913 w 12192000"/>
              <a:gd name="connsiteY57" fmla="*/ 1954444 h 2401295"/>
              <a:gd name="connsiteX58" fmla="*/ 7184925 w 12192000"/>
              <a:gd name="connsiteY58" fmla="*/ 1970838 h 2401295"/>
              <a:gd name="connsiteX59" fmla="*/ 6204418 w 12192000"/>
              <a:gd name="connsiteY59" fmla="*/ 1570349 h 2401295"/>
              <a:gd name="connsiteX60" fmla="*/ 3418260 w 12192000"/>
              <a:gd name="connsiteY60" fmla="*/ 1049412 h 2401295"/>
              <a:gd name="connsiteX61" fmla="*/ 2509997 w 12192000"/>
              <a:gd name="connsiteY61" fmla="*/ 958822 h 2401295"/>
              <a:gd name="connsiteX62" fmla="*/ 2508995 w 12192000"/>
              <a:gd name="connsiteY62" fmla="*/ 958423 h 2401295"/>
              <a:gd name="connsiteX63" fmla="*/ 2424909 w 12192000"/>
              <a:gd name="connsiteY63" fmla="*/ 933150 h 2401295"/>
              <a:gd name="connsiteX64" fmla="*/ 2273752 w 12192000"/>
              <a:gd name="connsiteY64" fmla="*/ 875350 h 2401295"/>
              <a:gd name="connsiteX65" fmla="*/ 2248113 w 12192000"/>
              <a:gd name="connsiteY65" fmla="*/ 861965 h 2401295"/>
              <a:gd name="connsiteX66" fmla="*/ 2194956 w 12192000"/>
              <a:gd name="connsiteY66" fmla="*/ 836227 h 2401295"/>
              <a:gd name="connsiteX67" fmla="*/ 2024005 w 12192000"/>
              <a:gd name="connsiteY67" fmla="*/ 815554 h 2401295"/>
              <a:gd name="connsiteX68" fmla="*/ 1980800 w 12192000"/>
              <a:gd name="connsiteY68" fmla="*/ 822703 h 2401295"/>
              <a:gd name="connsiteX69" fmla="*/ 1733238 w 12192000"/>
              <a:gd name="connsiteY69" fmla="*/ 809719 h 2401295"/>
              <a:gd name="connsiteX70" fmla="*/ 1388954 w 12192000"/>
              <a:gd name="connsiteY70" fmla="*/ 830009 h 2401295"/>
              <a:gd name="connsiteX71" fmla="*/ 1133245 w 12192000"/>
              <a:gd name="connsiteY71" fmla="*/ 803521 h 2401295"/>
              <a:gd name="connsiteX72" fmla="*/ 1026791 w 12192000"/>
              <a:gd name="connsiteY72" fmla="*/ 802701 h 2401295"/>
              <a:gd name="connsiteX73" fmla="*/ 833545 w 12192000"/>
              <a:gd name="connsiteY73" fmla="*/ 801351 h 2401295"/>
              <a:gd name="connsiteX74" fmla="*/ 631576 w 12192000"/>
              <a:gd name="connsiteY74" fmla="*/ 801805 h 2401295"/>
              <a:gd name="connsiteX75" fmla="*/ 542046 w 12192000"/>
              <a:gd name="connsiteY75" fmla="*/ 803532 h 2401295"/>
              <a:gd name="connsiteX76" fmla="*/ 301314 w 12192000"/>
              <a:gd name="connsiteY76" fmla="*/ 785458 h 2401295"/>
              <a:gd name="connsiteX77" fmla="*/ 0 w 12192000"/>
              <a:gd name="connsiteY77" fmla="*/ 805324 h 2401295"/>
              <a:gd name="connsiteX78" fmla="*/ 0 w 12192000"/>
              <a:gd name="connsiteY78" fmla="*/ 0 h 2401295"/>
              <a:gd name="connsiteX0" fmla="*/ 0 w 12192000"/>
              <a:gd name="connsiteY0" fmla="*/ 0 h 2401295"/>
              <a:gd name="connsiteX1" fmla="*/ 12192000 w 12192000"/>
              <a:gd name="connsiteY1" fmla="*/ 0 h 2401295"/>
              <a:gd name="connsiteX2" fmla="*/ 12192000 w 12192000"/>
              <a:gd name="connsiteY2" fmla="*/ 2262228 h 2401295"/>
              <a:gd name="connsiteX3" fmla="*/ 12187428 w 12192000"/>
              <a:gd name="connsiteY3" fmla="*/ 2262896 h 2401295"/>
              <a:gd name="connsiteX4" fmla="*/ 12154355 w 12192000"/>
              <a:gd name="connsiteY4" fmla="*/ 2267516 h 2401295"/>
              <a:gd name="connsiteX5" fmla="*/ 12114359 w 12192000"/>
              <a:gd name="connsiteY5" fmla="*/ 2279772 h 2401295"/>
              <a:gd name="connsiteX6" fmla="*/ 11918614 w 12192000"/>
              <a:gd name="connsiteY6" fmla="*/ 2296618 h 2401295"/>
              <a:gd name="connsiteX7" fmla="*/ 11815487 w 12192000"/>
              <a:gd name="connsiteY7" fmla="*/ 2308905 h 2401295"/>
              <a:gd name="connsiteX8" fmla="*/ 11778165 w 12192000"/>
              <a:gd name="connsiteY8" fmla="*/ 2311873 h 2401295"/>
              <a:gd name="connsiteX9" fmla="*/ 11671329 w 12192000"/>
              <a:gd name="connsiteY9" fmla="*/ 2337810 h 2401295"/>
              <a:gd name="connsiteX10" fmla="*/ 11594775 w 12192000"/>
              <a:gd name="connsiteY10" fmla="*/ 2337831 h 2401295"/>
              <a:gd name="connsiteX11" fmla="*/ 11379086 w 12192000"/>
              <a:gd name="connsiteY11" fmla="*/ 2369019 h 2401295"/>
              <a:gd name="connsiteX12" fmla="*/ 11221749 w 12192000"/>
              <a:gd name="connsiteY12" fmla="*/ 2380739 h 2401295"/>
              <a:gd name="connsiteX13" fmla="*/ 10996653 w 12192000"/>
              <a:gd name="connsiteY13" fmla="*/ 2371440 h 2401295"/>
              <a:gd name="connsiteX14" fmla="*/ 10912235 w 12192000"/>
              <a:gd name="connsiteY14" fmla="*/ 2389968 h 2401295"/>
              <a:gd name="connsiteX15" fmla="*/ 10835633 w 12192000"/>
              <a:gd name="connsiteY15" fmla="*/ 2395810 h 2401295"/>
              <a:gd name="connsiteX16" fmla="*/ 10821038 w 12192000"/>
              <a:gd name="connsiteY16" fmla="*/ 2398367 h 2401295"/>
              <a:gd name="connsiteX17" fmla="*/ 10757451 w 12192000"/>
              <a:gd name="connsiteY17" fmla="*/ 2395202 h 2401295"/>
              <a:gd name="connsiteX18" fmla="*/ 10554052 w 12192000"/>
              <a:gd name="connsiteY18" fmla="*/ 2328825 h 2401295"/>
              <a:gd name="connsiteX19" fmla="*/ 10432944 w 12192000"/>
              <a:gd name="connsiteY19" fmla="*/ 2278457 h 2401295"/>
              <a:gd name="connsiteX20" fmla="*/ 10314272 w 12192000"/>
              <a:gd name="connsiteY20" fmla="*/ 2252083 h 2401295"/>
              <a:gd name="connsiteX21" fmla="*/ 10149756 w 12192000"/>
              <a:gd name="connsiteY21" fmla="*/ 2203372 h 2401295"/>
              <a:gd name="connsiteX22" fmla="*/ 10133939 w 12192000"/>
              <a:gd name="connsiteY22" fmla="*/ 2195206 h 2401295"/>
              <a:gd name="connsiteX23" fmla="*/ 10027169 w 12192000"/>
              <a:gd name="connsiteY23" fmla="*/ 2154689 h 2401295"/>
              <a:gd name="connsiteX24" fmla="*/ 9904781 w 12192000"/>
              <a:gd name="connsiteY24" fmla="*/ 2142477 h 2401295"/>
              <a:gd name="connsiteX25" fmla="*/ 9818432 w 12192000"/>
              <a:gd name="connsiteY25" fmla="*/ 2147267 h 2401295"/>
              <a:gd name="connsiteX26" fmla="*/ 9715853 w 12192000"/>
              <a:gd name="connsiteY26" fmla="*/ 2142000 h 2401295"/>
              <a:gd name="connsiteX27" fmla="*/ 9478478 w 12192000"/>
              <a:gd name="connsiteY27" fmla="*/ 2133283 h 2401295"/>
              <a:gd name="connsiteX28" fmla="*/ 9473084 w 12192000"/>
              <a:gd name="connsiteY28" fmla="*/ 2134027 h 2401295"/>
              <a:gd name="connsiteX29" fmla="*/ 9348338 w 12192000"/>
              <a:gd name="connsiteY29" fmla="*/ 2135775 h 2401295"/>
              <a:gd name="connsiteX30" fmla="*/ 9317108 w 12192000"/>
              <a:gd name="connsiteY30" fmla="*/ 2139620 h 2401295"/>
              <a:gd name="connsiteX31" fmla="*/ 9316564 w 12192000"/>
              <a:gd name="connsiteY31" fmla="*/ 2140576 h 2401295"/>
              <a:gd name="connsiteX32" fmla="*/ 9249142 w 12192000"/>
              <a:gd name="connsiteY32" fmla="*/ 2123844 h 2401295"/>
              <a:gd name="connsiteX33" fmla="*/ 9196066 w 12192000"/>
              <a:gd name="connsiteY33" fmla="*/ 2108535 h 2401295"/>
              <a:gd name="connsiteX34" fmla="*/ 9182090 w 12192000"/>
              <a:gd name="connsiteY34" fmla="*/ 2098653 h 2401295"/>
              <a:gd name="connsiteX35" fmla="*/ 8911903 w 12192000"/>
              <a:gd name="connsiteY35" fmla="*/ 2057646 h 2401295"/>
              <a:gd name="connsiteX36" fmla="*/ 8786230 w 12192000"/>
              <a:gd name="connsiteY36" fmla="*/ 2041547 h 2401295"/>
              <a:gd name="connsiteX37" fmla="*/ 8624741 w 12192000"/>
              <a:gd name="connsiteY37" fmla="*/ 2029639 h 2401295"/>
              <a:gd name="connsiteX38" fmla="*/ 8433895 w 12192000"/>
              <a:gd name="connsiteY38" fmla="*/ 2006458 h 2401295"/>
              <a:gd name="connsiteX39" fmla="*/ 8379838 w 12192000"/>
              <a:gd name="connsiteY39" fmla="*/ 2010365 h 2401295"/>
              <a:gd name="connsiteX40" fmla="*/ 8260604 w 12192000"/>
              <a:gd name="connsiteY40" fmla="*/ 1992586 h 2401295"/>
              <a:gd name="connsiteX41" fmla="*/ 8189733 w 12192000"/>
              <a:gd name="connsiteY41" fmla="*/ 1985551 h 2401295"/>
              <a:gd name="connsiteX42" fmla="*/ 8163540 w 12192000"/>
              <a:gd name="connsiteY42" fmla="*/ 1988537 h 2401295"/>
              <a:gd name="connsiteX43" fmla="*/ 8126468 w 12192000"/>
              <a:gd name="connsiteY43" fmla="*/ 1988901 h 2401295"/>
              <a:gd name="connsiteX44" fmla="*/ 8000268 w 12192000"/>
              <a:gd name="connsiteY44" fmla="*/ 1990885 h 2401295"/>
              <a:gd name="connsiteX45" fmla="*/ 7959483 w 12192000"/>
              <a:gd name="connsiteY45" fmla="*/ 1985782 h 2401295"/>
              <a:gd name="connsiteX46" fmla="*/ 7953628 w 12192000"/>
              <a:gd name="connsiteY46" fmla="*/ 1984617 h 2401295"/>
              <a:gd name="connsiteX47" fmla="*/ 7901019 w 12192000"/>
              <a:gd name="connsiteY47" fmla="*/ 1971965 h 2401295"/>
              <a:gd name="connsiteX48" fmla="*/ 7812936 w 12192000"/>
              <a:gd name="connsiteY48" fmla="*/ 1947847 h 2401295"/>
              <a:gd name="connsiteX49" fmla="*/ 7732190 w 12192000"/>
              <a:gd name="connsiteY49" fmla="*/ 1927169 h 2401295"/>
              <a:gd name="connsiteX50" fmla="*/ 7678276 w 12192000"/>
              <a:gd name="connsiteY50" fmla="*/ 1920855 h 2401295"/>
              <a:gd name="connsiteX51" fmla="*/ 7655497 w 12192000"/>
              <a:gd name="connsiteY51" fmla="*/ 1913714 h 2401295"/>
              <a:gd name="connsiteX52" fmla="*/ 7551687 w 12192000"/>
              <a:gd name="connsiteY52" fmla="*/ 1912613 h 2401295"/>
              <a:gd name="connsiteX53" fmla="*/ 7500925 w 12192000"/>
              <a:gd name="connsiteY53" fmla="*/ 1930924 h 2401295"/>
              <a:gd name="connsiteX54" fmla="*/ 7380560 w 12192000"/>
              <a:gd name="connsiteY54" fmla="*/ 1934424 h 2401295"/>
              <a:gd name="connsiteX55" fmla="*/ 7309614 w 12192000"/>
              <a:gd name="connsiteY55" fmla="*/ 1939987 h 2401295"/>
              <a:gd name="connsiteX56" fmla="*/ 7284338 w 12192000"/>
              <a:gd name="connsiteY56" fmla="*/ 1947550 h 2401295"/>
              <a:gd name="connsiteX57" fmla="*/ 7247913 w 12192000"/>
              <a:gd name="connsiteY57" fmla="*/ 1954444 h 2401295"/>
              <a:gd name="connsiteX58" fmla="*/ 6951722 w 12192000"/>
              <a:gd name="connsiteY58" fmla="*/ 1762183 h 2401295"/>
              <a:gd name="connsiteX59" fmla="*/ 6204418 w 12192000"/>
              <a:gd name="connsiteY59" fmla="*/ 1570349 h 2401295"/>
              <a:gd name="connsiteX60" fmla="*/ 3418260 w 12192000"/>
              <a:gd name="connsiteY60" fmla="*/ 1049412 h 2401295"/>
              <a:gd name="connsiteX61" fmla="*/ 2509997 w 12192000"/>
              <a:gd name="connsiteY61" fmla="*/ 958822 h 2401295"/>
              <a:gd name="connsiteX62" fmla="*/ 2508995 w 12192000"/>
              <a:gd name="connsiteY62" fmla="*/ 958423 h 2401295"/>
              <a:gd name="connsiteX63" fmla="*/ 2424909 w 12192000"/>
              <a:gd name="connsiteY63" fmla="*/ 933150 h 2401295"/>
              <a:gd name="connsiteX64" fmla="*/ 2273752 w 12192000"/>
              <a:gd name="connsiteY64" fmla="*/ 875350 h 2401295"/>
              <a:gd name="connsiteX65" fmla="*/ 2248113 w 12192000"/>
              <a:gd name="connsiteY65" fmla="*/ 861965 h 2401295"/>
              <a:gd name="connsiteX66" fmla="*/ 2194956 w 12192000"/>
              <a:gd name="connsiteY66" fmla="*/ 836227 h 2401295"/>
              <a:gd name="connsiteX67" fmla="*/ 2024005 w 12192000"/>
              <a:gd name="connsiteY67" fmla="*/ 815554 h 2401295"/>
              <a:gd name="connsiteX68" fmla="*/ 1980800 w 12192000"/>
              <a:gd name="connsiteY68" fmla="*/ 822703 h 2401295"/>
              <a:gd name="connsiteX69" fmla="*/ 1733238 w 12192000"/>
              <a:gd name="connsiteY69" fmla="*/ 809719 h 2401295"/>
              <a:gd name="connsiteX70" fmla="*/ 1388954 w 12192000"/>
              <a:gd name="connsiteY70" fmla="*/ 830009 h 2401295"/>
              <a:gd name="connsiteX71" fmla="*/ 1133245 w 12192000"/>
              <a:gd name="connsiteY71" fmla="*/ 803521 h 2401295"/>
              <a:gd name="connsiteX72" fmla="*/ 1026791 w 12192000"/>
              <a:gd name="connsiteY72" fmla="*/ 802701 h 2401295"/>
              <a:gd name="connsiteX73" fmla="*/ 833545 w 12192000"/>
              <a:gd name="connsiteY73" fmla="*/ 801351 h 2401295"/>
              <a:gd name="connsiteX74" fmla="*/ 631576 w 12192000"/>
              <a:gd name="connsiteY74" fmla="*/ 801805 h 2401295"/>
              <a:gd name="connsiteX75" fmla="*/ 542046 w 12192000"/>
              <a:gd name="connsiteY75" fmla="*/ 803532 h 2401295"/>
              <a:gd name="connsiteX76" fmla="*/ 301314 w 12192000"/>
              <a:gd name="connsiteY76" fmla="*/ 785458 h 2401295"/>
              <a:gd name="connsiteX77" fmla="*/ 0 w 12192000"/>
              <a:gd name="connsiteY77" fmla="*/ 805324 h 2401295"/>
              <a:gd name="connsiteX78" fmla="*/ 0 w 12192000"/>
              <a:gd name="connsiteY78" fmla="*/ 0 h 2401295"/>
              <a:gd name="connsiteX0" fmla="*/ 0 w 12192000"/>
              <a:gd name="connsiteY0" fmla="*/ 0 h 2401295"/>
              <a:gd name="connsiteX1" fmla="*/ 12192000 w 12192000"/>
              <a:gd name="connsiteY1" fmla="*/ 0 h 2401295"/>
              <a:gd name="connsiteX2" fmla="*/ 12192000 w 12192000"/>
              <a:gd name="connsiteY2" fmla="*/ 2262228 h 2401295"/>
              <a:gd name="connsiteX3" fmla="*/ 12187428 w 12192000"/>
              <a:gd name="connsiteY3" fmla="*/ 2262896 h 2401295"/>
              <a:gd name="connsiteX4" fmla="*/ 12154355 w 12192000"/>
              <a:gd name="connsiteY4" fmla="*/ 2267516 h 2401295"/>
              <a:gd name="connsiteX5" fmla="*/ 12114359 w 12192000"/>
              <a:gd name="connsiteY5" fmla="*/ 2279772 h 2401295"/>
              <a:gd name="connsiteX6" fmla="*/ 11918614 w 12192000"/>
              <a:gd name="connsiteY6" fmla="*/ 2296618 h 2401295"/>
              <a:gd name="connsiteX7" fmla="*/ 11815487 w 12192000"/>
              <a:gd name="connsiteY7" fmla="*/ 2308905 h 2401295"/>
              <a:gd name="connsiteX8" fmla="*/ 11778165 w 12192000"/>
              <a:gd name="connsiteY8" fmla="*/ 2311873 h 2401295"/>
              <a:gd name="connsiteX9" fmla="*/ 11671329 w 12192000"/>
              <a:gd name="connsiteY9" fmla="*/ 2337810 h 2401295"/>
              <a:gd name="connsiteX10" fmla="*/ 11594775 w 12192000"/>
              <a:gd name="connsiteY10" fmla="*/ 2337831 h 2401295"/>
              <a:gd name="connsiteX11" fmla="*/ 11379086 w 12192000"/>
              <a:gd name="connsiteY11" fmla="*/ 2369019 h 2401295"/>
              <a:gd name="connsiteX12" fmla="*/ 11221749 w 12192000"/>
              <a:gd name="connsiteY12" fmla="*/ 2380739 h 2401295"/>
              <a:gd name="connsiteX13" fmla="*/ 10996653 w 12192000"/>
              <a:gd name="connsiteY13" fmla="*/ 2371440 h 2401295"/>
              <a:gd name="connsiteX14" fmla="*/ 10912235 w 12192000"/>
              <a:gd name="connsiteY14" fmla="*/ 2389968 h 2401295"/>
              <a:gd name="connsiteX15" fmla="*/ 10835633 w 12192000"/>
              <a:gd name="connsiteY15" fmla="*/ 2395810 h 2401295"/>
              <a:gd name="connsiteX16" fmla="*/ 10821038 w 12192000"/>
              <a:gd name="connsiteY16" fmla="*/ 2398367 h 2401295"/>
              <a:gd name="connsiteX17" fmla="*/ 10757451 w 12192000"/>
              <a:gd name="connsiteY17" fmla="*/ 2395202 h 2401295"/>
              <a:gd name="connsiteX18" fmla="*/ 10554052 w 12192000"/>
              <a:gd name="connsiteY18" fmla="*/ 2328825 h 2401295"/>
              <a:gd name="connsiteX19" fmla="*/ 10432944 w 12192000"/>
              <a:gd name="connsiteY19" fmla="*/ 2278457 h 2401295"/>
              <a:gd name="connsiteX20" fmla="*/ 10314272 w 12192000"/>
              <a:gd name="connsiteY20" fmla="*/ 2252083 h 2401295"/>
              <a:gd name="connsiteX21" fmla="*/ 10149756 w 12192000"/>
              <a:gd name="connsiteY21" fmla="*/ 2203372 h 2401295"/>
              <a:gd name="connsiteX22" fmla="*/ 10133939 w 12192000"/>
              <a:gd name="connsiteY22" fmla="*/ 2195206 h 2401295"/>
              <a:gd name="connsiteX23" fmla="*/ 10027169 w 12192000"/>
              <a:gd name="connsiteY23" fmla="*/ 2154689 h 2401295"/>
              <a:gd name="connsiteX24" fmla="*/ 9904781 w 12192000"/>
              <a:gd name="connsiteY24" fmla="*/ 2142477 h 2401295"/>
              <a:gd name="connsiteX25" fmla="*/ 9818432 w 12192000"/>
              <a:gd name="connsiteY25" fmla="*/ 2147267 h 2401295"/>
              <a:gd name="connsiteX26" fmla="*/ 9715853 w 12192000"/>
              <a:gd name="connsiteY26" fmla="*/ 2142000 h 2401295"/>
              <a:gd name="connsiteX27" fmla="*/ 9478478 w 12192000"/>
              <a:gd name="connsiteY27" fmla="*/ 2133283 h 2401295"/>
              <a:gd name="connsiteX28" fmla="*/ 9473084 w 12192000"/>
              <a:gd name="connsiteY28" fmla="*/ 2134027 h 2401295"/>
              <a:gd name="connsiteX29" fmla="*/ 9348338 w 12192000"/>
              <a:gd name="connsiteY29" fmla="*/ 2135775 h 2401295"/>
              <a:gd name="connsiteX30" fmla="*/ 9317108 w 12192000"/>
              <a:gd name="connsiteY30" fmla="*/ 2139620 h 2401295"/>
              <a:gd name="connsiteX31" fmla="*/ 9316564 w 12192000"/>
              <a:gd name="connsiteY31" fmla="*/ 2140576 h 2401295"/>
              <a:gd name="connsiteX32" fmla="*/ 9249142 w 12192000"/>
              <a:gd name="connsiteY32" fmla="*/ 2123844 h 2401295"/>
              <a:gd name="connsiteX33" fmla="*/ 9196066 w 12192000"/>
              <a:gd name="connsiteY33" fmla="*/ 2108535 h 2401295"/>
              <a:gd name="connsiteX34" fmla="*/ 9182090 w 12192000"/>
              <a:gd name="connsiteY34" fmla="*/ 2098653 h 2401295"/>
              <a:gd name="connsiteX35" fmla="*/ 8911903 w 12192000"/>
              <a:gd name="connsiteY35" fmla="*/ 2057646 h 2401295"/>
              <a:gd name="connsiteX36" fmla="*/ 8786230 w 12192000"/>
              <a:gd name="connsiteY36" fmla="*/ 2041547 h 2401295"/>
              <a:gd name="connsiteX37" fmla="*/ 8624741 w 12192000"/>
              <a:gd name="connsiteY37" fmla="*/ 2029639 h 2401295"/>
              <a:gd name="connsiteX38" fmla="*/ 8433895 w 12192000"/>
              <a:gd name="connsiteY38" fmla="*/ 2006458 h 2401295"/>
              <a:gd name="connsiteX39" fmla="*/ 8379838 w 12192000"/>
              <a:gd name="connsiteY39" fmla="*/ 2010365 h 2401295"/>
              <a:gd name="connsiteX40" fmla="*/ 8260604 w 12192000"/>
              <a:gd name="connsiteY40" fmla="*/ 1992586 h 2401295"/>
              <a:gd name="connsiteX41" fmla="*/ 8189733 w 12192000"/>
              <a:gd name="connsiteY41" fmla="*/ 1985551 h 2401295"/>
              <a:gd name="connsiteX42" fmla="*/ 8163540 w 12192000"/>
              <a:gd name="connsiteY42" fmla="*/ 1988537 h 2401295"/>
              <a:gd name="connsiteX43" fmla="*/ 8126468 w 12192000"/>
              <a:gd name="connsiteY43" fmla="*/ 1988901 h 2401295"/>
              <a:gd name="connsiteX44" fmla="*/ 8000268 w 12192000"/>
              <a:gd name="connsiteY44" fmla="*/ 1990885 h 2401295"/>
              <a:gd name="connsiteX45" fmla="*/ 7959483 w 12192000"/>
              <a:gd name="connsiteY45" fmla="*/ 1985782 h 2401295"/>
              <a:gd name="connsiteX46" fmla="*/ 7953628 w 12192000"/>
              <a:gd name="connsiteY46" fmla="*/ 1984617 h 2401295"/>
              <a:gd name="connsiteX47" fmla="*/ 7901019 w 12192000"/>
              <a:gd name="connsiteY47" fmla="*/ 1971965 h 2401295"/>
              <a:gd name="connsiteX48" fmla="*/ 7812936 w 12192000"/>
              <a:gd name="connsiteY48" fmla="*/ 1947847 h 2401295"/>
              <a:gd name="connsiteX49" fmla="*/ 7732190 w 12192000"/>
              <a:gd name="connsiteY49" fmla="*/ 1927169 h 2401295"/>
              <a:gd name="connsiteX50" fmla="*/ 7678276 w 12192000"/>
              <a:gd name="connsiteY50" fmla="*/ 1920855 h 2401295"/>
              <a:gd name="connsiteX51" fmla="*/ 7655497 w 12192000"/>
              <a:gd name="connsiteY51" fmla="*/ 1913714 h 2401295"/>
              <a:gd name="connsiteX52" fmla="*/ 7551687 w 12192000"/>
              <a:gd name="connsiteY52" fmla="*/ 1912613 h 2401295"/>
              <a:gd name="connsiteX53" fmla="*/ 7500925 w 12192000"/>
              <a:gd name="connsiteY53" fmla="*/ 1930924 h 2401295"/>
              <a:gd name="connsiteX54" fmla="*/ 7380560 w 12192000"/>
              <a:gd name="connsiteY54" fmla="*/ 1934424 h 2401295"/>
              <a:gd name="connsiteX55" fmla="*/ 7309614 w 12192000"/>
              <a:gd name="connsiteY55" fmla="*/ 1939987 h 2401295"/>
              <a:gd name="connsiteX56" fmla="*/ 7284338 w 12192000"/>
              <a:gd name="connsiteY56" fmla="*/ 1947550 h 2401295"/>
              <a:gd name="connsiteX57" fmla="*/ 7247913 w 12192000"/>
              <a:gd name="connsiteY57" fmla="*/ 1954444 h 2401295"/>
              <a:gd name="connsiteX58" fmla="*/ 6828984 w 12192000"/>
              <a:gd name="connsiteY58" fmla="*/ 1762183 h 2401295"/>
              <a:gd name="connsiteX59" fmla="*/ 6204418 w 12192000"/>
              <a:gd name="connsiteY59" fmla="*/ 1570349 h 2401295"/>
              <a:gd name="connsiteX60" fmla="*/ 3418260 w 12192000"/>
              <a:gd name="connsiteY60" fmla="*/ 1049412 h 2401295"/>
              <a:gd name="connsiteX61" fmla="*/ 2509997 w 12192000"/>
              <a:gd name="connsiteY61" fmla="*/ 958822 h 2401295"/>
              <a:gd name="connsiteX62" fmla="*/ 2508995 w 12192000"/>
              <a:gd name="connsiteY62" fmla="*/ 958423 h 2401295"/>
              <a:gd name="connsiteX63" fmla="*/ 2424909 w 12192000"/>
              <a:gd name="connsiteY63" fmla="*/ 933150 h 2401295"/>
              <a:gd name="connsiteX64" fmla="*/ 2273752 w 12192000"/>
              <a:gd name="connsiteY64" fmla="*/ 875350 h 2401295"/>
              <a:gd name="connsiteX65" fmla="*/ 2248113 w 12192000"/>
              <a:gd name="connsiteY65" fmla="*/ 861965 h 2401295"/>
              <a:gd name="connsiteX66" fmla="*/ 2194956 w 12192000"/>
              <a:gd name="connsiteY66" fmla="*/ 836227 h 2401295"/>
              <a:gd name="connsiteX67" fmla="*/ 2024005 w 12192000"/>
              <a:gd name="connsiteY67" fmla="*/ 815554 h 2401295"/>
              <a:gd name="connsiteX68" fmla="*/ 1980800 w 12192000"/>
              <a:gd name="connsiteY68" fmla="*/ 822703 h 2401295"/>
              <a:gd name="connsiteX69" fmla="*/ 1733238 w 12192000"/>
              <a:gd name="connsiteY69" fmla="*/ 809719 h 2401295"/>
              <a:gd name="connsiteX70" fmla="*/ 1388954 w 12192000"/>
              <a:gd name="connsiteY70" fmla="*/ 830009 h 2401295"/>
              <a:gd name="connsiteX71" fmla="*/ 1133245 w 12192000"/>
              <a:gd name="connsiteY71" fmla="*/ 803521 h 2401295"/>
              <a:gd name="connsiteX72" fmla="*/ 1026791 w 12192000"/>
              <a:gd name="connsiteY72" fmla="*/ 802701 h 2401295"/>
              <a:gd name="connsiteX73" fmla="*/ 833545 w 12192000"/>
              <a:gd name="connsiteY73" fmla="*/ 801351 h 2401295"/>
              <a:gd name="connsiteX74" fmla="*/ 631576 w 12192000"/>
              <a:gd name="connsiteY74" fmla="*/ 801805 h 2401295"/>
              <a:gd name="connsiteX75" fmla="*/ 542046 w 12192000"/>
              <a:gd name="connsiteY75" fmla="*/ 803532 h 2401295"/>
              <a:gd name="connsiteX76" fmla="*/ 301314 w 12192000"/>
              <a:gd name="connsiteY76" fmla="*/ 785458 h 2401295"/>
              <a:gd name="connsiteX77" fmla="*/ 0 w 12192000"/>
              <a:gd name="connsiteY77" fmla="*/ 805324 h 2401295"/>
              <a:gd name="connsiteX78" fmla="*/ 0 w 12192000"/>
              <a:gd name="connsiteY78" fmla="*/ 0 h 2401295"/>
              <a:gd name="connsiteX0" fmla="*/ 0 w 12192000"/>
              <a:gd name="connsiteY0" fmla="*/ 0 h 2401295"/>
              <a:gd name="connsiteX1" fmla="*/ 12192000 w 12192000"/>
              <a:gd name="connsiteY1" fmla="*/ 0 h 2401295"/>
              <a:gd name="connsiteX2" fmla="*/ 12192000 w 12192000"/>
              <a:gd name="connsiteY2" fmla="*/ 2262228 h 2401295"/>
              <a:gd name="connsiteX3" fmla="*/ 12187428 w 12192000"/>
              <a:gd name="connsiteY3" fmla="*/ 2262896 h 2401295"/>
              <a:gd name="connsiteX4" fmla="*/ 12154355 w 12192000"/>
              <a:gd name="connsiteY4" fmla="*/ 2267516 h 2401295"/>
              <a:gd name="connsiteX5" fmla="*/ 12114359 w 12192000"/>
              <a:gd name="connsiteY5" fmla="*/ 2279772 h 2401295"/>
              <a:gd name="connsiteX6" fmla="*/ 11918614 w 12192000"/>
              <a:gd name="connsiteY6" fmla="*/ 2296618 h 2401295"/>
              <a:gd name="connsiteX7" fmla="*/ 11815487 w 12192000"/>
              <a:gd name="connsiteY7" fmla="*/ 2308905 h 2401295"/>
              <a:gd name="connsiteX8" fmla="*/ 11778165 w 12192000"/>
              <a:gd name="connsiteY8" fmla="*/ 2311873 h 2401295"/>
              <a:gd name="connsiteX9" fmla="*/ 11671329 w 12192000"/>
              <a:gd name="connsiteY9" fmla="*/ 2337810 h 2401295"/>
              <a:gd name="connsiteX10" fmla="*/ 11594775 w 12192000"/>
              <a:gd name="connsiteY10" fmla="*/ 2337831 h 2401295"/>
              <a:gd name="connsiteX11" fmla="*/ 11379086 w 12192000"/>
              <a:gd name="connsiteY11" fmla="*/ 2369019 h 2401295"/>
              <a:gd name="connsiteX12" fmla="*/ 11221749 w 12192000"/>
              <a:gd name="connsiteY12" fmla="*/ 2380739 h 2401295"/>
              <a:gd name="connsiteX13" fmla="*/ 10996653 w 12192000"/>
              <a:gd name="connsiteY13" fmla="*/ 2371440 h 2401295"/>
              <a:gd name="connsiteX14" fmla="*/ 10912235 w 12192000"/>
              <a:gd name="connsiteY14" fmla="*/ 2389968 h 2401295"/>
              <a:gd name="connsiteX15" fmla="*/ 10835633 w 12192000"/>
              <a:gd name="connsiteY15" fmla="*/ 2395810 h 2401295"/>
              <a:gd name="connsiteX16" fmla="*/ 10821038 w 12192000"/>
              <a:gd name="connsiteY16" fmla="*/ 2398367 h 2401295"/>
              <a:gd name="connsiteX17" fmla="*/ 10757451 w 12192000"/>
              <a:gd name="connsiteY17" fmla="*/ 2395202 h 2401295"/>
              <a:gd name="connsiteX18" fmla="*/ 10554052 w 12192000"/>
              <a:gd name="connsiteY18" fmla="*/ 2328825 h 2401295"/>
              <a:gd name="connsiteX19" fmla="*/ 10432944 w 12192000"/>
              <a:gd name="connsiteY19" fmla="*/ 2278457 h 2401295"/>
              <a:gd name="connsiteX20" fmla="*/ 10314272 w 12192000"/>
              <a:gd name="connsiteY20" fmla="*/ 2252083 h 2401295"/>
              <a:gd name="connsiteX21" fmla="*/ 10149756 w 12192000"/>
              <a:gd name="connsiteY21" fmla="*/ 2203372 h 2401295"/>
              <a:gd name="connsiteX22" fmla="*/ 10133939 w 12192000"/>
              <a:gd name="connsiteY22" fmla="*/ 2195206 h 2401295"/>
              <a:gd name="connsiteX23" fmla="*/ 10027169 w 12192000"/>
              <a:gd name="connsiteY23" fmla="*/ 2154689 h 2401295"/>
              <a:gd name="connsiteX24" fmla="*/ 9904781 w 12192000"/>
              <a:gd name="connsiteY24" fmla="*/ 2142477 h 2401295"/>
              <a:gd name="connsiteX25" fmla="*/ 9818432 w 12192000"/>
              <a:gd name="connsiteY25" fmla="*/ 2147267 h 2401295"/>
              <a:gd name="connsiteX26" fmla="*/ 9715853 w 12192000"/>
              <a:gd name="connsiteY26" fmla="*/ 2142000 h 2401295"/>
              <a:gd name="connsiteX27" fmla="*/ 9478478 w 12192000"/>
              <a:gd name="connsiteY27" fmla="*/ 2133283 h 2401295"/>
              <a:gd name="connsiteX28" fmla="*/ 9473084 w 12192000"/>
              <a:gd name="connsiteY28" fmla="*/ 2134027 h 2401295"/>
              <a:gd name="connsiteX29" fmla="*/ 9348338 w 12192000"/>
              <a:gd name="connsiteY29" fmla="*/ 2135775 h 2401295"/>
              <a:gd name="connsiteX30" fmla="*/ 9317108 w 12192000"/>
              <a:gd name="connsiteY30" fmla="*/ 2139620 h 2401295"/>
              <a:gd name="connsiteX31" fmla="*/ 9316564 w 12192000"/>
              <a:gd name="connsiteY31" fmla="*/ 2140576 h 2401295"/>
              <a:gd name="connsiteX32" fmla="*/ 9249142 w 12192000"/>
              <a:gd name="connsiteY32" fmla="*/ 2123844 h 2401295"/>
              <a:gd name="connsiteX33" fmla="*/ 9196066 w 12192000"/>
              <a:gd name="connsiteY33" fmla="*/ 2108535 h 2401295"/>
              <a:gd name="connsiteX34" fmla="*/ 9182090 w 12192000"/>
              <a:gd name="connsiteY34" fmla="*/ 2098653 h 2401295"/>
              <a:gd name="connsiteX35" fmla="*/ 8911903 w 12192000"/>
              <a:gd name="connsiteY35" fmla="*/ 2057646 h 2401295"/>
              <a:gd name="connsiteX36" fmla="*/ 8786230 w 12192000"/>
              <a:gd name="connsiteY36" fmla="*/ 2041547 h 2401295"/>
              <a:gd name="connsiteX37" fmla="*/ 8624741 w 12192000"/>
              <a:gd name="connsiteY37" fmla="*/ 2029639 h 2401295"/>
              <a:gd name="connsiteX38" fmla="*/ 8433895 w 12192000"/>
              <a:gd name="connsiteY38" fmla="*/ 2006458 h 2401295"/>
              <a:gd name="connsiteX39" fmla="*/ 8379838 w 12192000"/>
              <a:gd name="connsiteY39" fmla="*/ 2010365 h 2401295"/>
              <a:gd name="connsiteX40" fmla="*/ 8260604 w 12192000"/>
              <a:gd name="connsiteY40" fmla="*/ 1992586 h 2401295"/>
              <a:gd name="connsiteX41" fmla="*/ 8189733 w 12192000"/>
              <a:gd name="connsiteY41" fmla="*/ 1985551 h 2401295"/>
              <a:gd name="connsiteX42" fmla="*/ 8163540 w 12192000"/>
              <a:gd name="connsiteY42" fmla="*/ 1988537 h 2401295"/>
              <a:gd name="connsiteX43" fmla="*/ 8126468 w 12192000"/>
              <a:gd name="connsiteY43" fmla="*/ 1988901 h 2401295"/>
              <a:gd name="connsiteX44" fmla="*/ 8000268 w 12192000"/>
              <a:gd name="connsiteY44" fmla="*/ 1990885 h 2401295"/>
              <a:gd name="connsiteX45" fmla="*/ 7959483 w 12192000"/>
              <a:gd name="connsiteY45" fmla="*/ 1985782 h 2401295"/>
              <a:gd name="connsiteX46" fmla="*/ 7953628 w 12192000"/>
              <a:gd name="connsiteY46" fmla="*/ 1984617 h 2401295"/>
              <a:gd name="connsiteX47" fmla="*/ 7901019 w 12192000"/>
              <a:gd name="connsiteY47" fmla="*/ 1971965 h 2401295"/>
              <a:gd name="connsiteX48" fmla="*/ 7812936 w 12192000"/>
              <a:gd name="connsiteY48" fmla="*/ 1947847 h 2401295"/>
              <a:gd name="connsiteX49" fmla="*/ 7732190 w 12192000"/>
              <a:gd name="connsiteY49" fmla="*/ 1927169 h 2401295"/>
              <a:gd name="connsiteX50" fmla="*/ 7678276 w 12192000"/>
              <a:gd name="connsiteY50" fmla="*/ 1920855 h 2401295"/>
              <a:gd name="connsiteX51" fmla="*/ 7655497 w 12192000"/>
              <a:gd name="connsiteY51" fmla="*/ 1913714 h 2401295"/>
              <a:gd name="connsiteX52" fmla="*/ 7551687 w 12192000"/>
              <a:gd name="connsiteY52" fmla="*/ 1912613 h 2401295"/>
              <a:gd name="connsiteX53" fmla="*/ 7500925 w 12192000"/>
              <a:gd name="connsiteY53" fmla="*/ 1930924 h 2401295"/>
              <a:gd name="connsiteX54" fmla="*/ 7380560 w 12192000"/>
              <a:gd name="connsiteY54" fmla="*/ 1934424 h 2401295"/>
              <a:gd name="connsiteX55" fmla="*/ 7309614 w 12192000"/>
              <a:gd name="connsiteY55" fmla="*/ 1939987 h 2401295"/>
              <a:gd name="connsiteX56" fmla="*/ 7284338 w 12192000"/>
              <a:gd name="connsiteY56" fmla="*/ 1947550 h 2401295"/>
              <a:gd name="connsiteX57" fmla="*/ 7112901 w 12192000"/>
              <a:gd name="connsiteY57" fmla="*/ 1843979 h 2401295"/>
              <a:gd name="connsiteX58" fmla="*/ 6828984 w 12192000"/>
              <a:gd name="connsiteY58" fmla="*/ 1762183 h 2401295"/>
              <a:gd name="connsiteX59" fmla="*/ 6204418 w 12192000"/>
              <a:gd name="connsiteY59" fmla="*/ 1570349 h 2401295"/>
              <a:gd name="connsiteX60" fmla="*/ 3418260 w 12192000"/>
              <a:gd name="connsiteY60" fmla="*/ 1049412 h 2401295"/>
              <a:gd name="connsiteX61" fmla="*/ 2509997 w 12192000"/>
              <a:gd name="connsiteY61" fmla="*/ 958822 h 2401295"/>
              <a:gd name="connsiteX62" fmla="*/ 2508995 w 12192000"/>
              <a:gd name="connsiteY62" fmla="*/ 958423 h 2401295"/>
              <a:gd name="connsiteX63" fmla="*/ 2424909 w 12192000"/>
              <a:gd name="connsiteY63" fmla="*/ 933150 h 2401295"/>
              <a:gd name="connsiteX64" fmla="*/ 2273752 w 12192000"/>
              <a:gd name="connsiteY64" fmla="*/ 875350 h 2401295"/>
              <a:gd name="connsiteX65" fmla="*/ 2248113 w 12192000"/>
              <a:gd name="connsiteY65" fmla="*/ 861965 h 2401295"/>
              <a:gd name="connsiteX66" fmla="*/ 2194956 w 12192000"/>
              <a:gd name="connsiteY66" fmla="*/ 836227 h 2401295"/>
              <a:gd name="connsiteX67" fmla="*/ 2024005 w 12192000"/>
              <a:gd name="connsiteY67" fmla="*/ 815554 h 2401295"/>
              <a:gd name="connsiteX68" fmla="*/ 1980800 w 12192000"/>
              <a:gd name="connsiteY68" fmla="*/ 822703 h 2401295"/>
              <a:gd name="connsiteX69" fmla="*/ 1733238 w 12192000"/>
              <a:gd name="connsiteY69" fmla="*/ 809719 h 2401295"/>
              <a:gd name="connsiteX70" fmla="*/ 1388954 w 12192000"/>
              <a:gd name="connsiteY70" fmla="*/ 830009 h 2401295"/>
              <a:gd name="connsiteX71" fmla="*/ 1133245 w 12192000"/>
              <a:gd name="connsiteY71" fmla="*/ 803521 h 2401295"/>
              <a:gd name="connsiteX72" fmla="*/ 1026791 w 12192000"/>
              <a:gd name="connsiteY72" fmla="*/ 802701 h 2401295"/>
              <a:gd name="connsiteX73" fmla="*/ 833545 w 12192000"/>
              <a:gd name="connsiteY73" fmla="*/ 801351 h 2401295"/>
              <a:gd name="connsiteX74" fmla="*/ 631576 w 12192000"/>
              <a:gd name="connsiteY74" fmla="*/ 801805 h 2401295"/>
              <a:gd name="connsiteX75" fmla="*/ 542046 w 12192000"/>
              <a:gd name="connsiteY75" fmla="*/ 803532 h 2401295"/>
              <a:gd name="connsiteX76" fmla="*/ 301314 w 12192000"/>
              <a:gd name="connsiteY76" fmla="*/ 785458 h 2401295"/>
              <a:gd name="connsiteX77" fmla="*/ 0 w 12192000"/>
              <a:gd name="connsiteY77" fmla="*/ 805324 h 2401295"/>
              <a:gd name="connsiteX78" fmla="*/ 0 w 12192000"/>
              <a:gd name="connsiteY78" fmla="*/ 0 h 240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192000" h="2401295">
                <a:moveTo>
                  <a:pt x="0" y="0"/>
                </a:moveTo>
                <a:lnTo>
                  <a:pt x="12192000" y="0"/>
                </a:lnTo>
                <a:lnTo>
                  <a:pt x="12192000" y="2262228"/>
                </a:lnTo>
                <a:lnTo>
                  <a:pt x="12187428" y="2262896"/>
                </a:lnTo>
                <a:cubicBezTo>
                  <a:pt x="12175466" y="2262888"/>
                  <a:pt x="12162312" y="2261278"/>
                  <a:pt x="12154355" y="2267516"/>
                </a:cubicBezTo>
                <a:lnTo>
                  <a:pt x="12114359" y="2279772"/>
                </a:lnTo>
                <a:cubicBezTo>
                  <a:pt x="12075069" y="2284622"/>
                  <a:pt x="11968426" y="2291762"/>
                  <a:pt x="11918614" y="2296618"/>
                </a:cubicBezTo>
                <a:cubicBezTo>
                  <a:pt x="11880597" y="2300618"/>
                  <a:pt x="11847624" y="2311097"/>
                  <a:pt x="11815487" y="2308905"/>
                </a:cubicBezTo>
                <a:cubicBezTo>
                  <a:pt x="11802378" y="2315881"/>
                  <a:pt x="11790041" y="2319357"/>
                  <a:pt x="11778165" y="2311873"/>
                </a:cubicBezTo>
                <a:cubicBezTo>
                  <a:pt x="11742553" y="2320519"/>
                  <a:pt x="11736280" y="2331858"/>
                  <a:pt x="11671329" y="2337810"/>
                </a:cubicBezTo>
                <a:cubicBezTo>
                  <a:pt x="11657629" y="2338121"/>
                  <a:pt x="11616110" y="2333320"/>
                  <a:pt x="11594775" y="2337831"/>
                </a:cubicBezTo>
                <a:cubicBezTo>
                  <a:pt x="11546068" y="2343032"/>
                  <a:pt x="11429033" y="2337623"/>
                  <a:pt x="11379086" y="2369019"/>
                </a:cubicBezTo>
                <a:cubicBezTo>
                  <a:pt x="11334159" y="2376875"/>
                  <a:pt x="11278142" y="2372212"/>
                  <a:pt x="11221749" y="2380739"/>
                </a:cubicBezTo>
                <a:cubicBezTo>
                  <a:pt x="11158708" y="2382269"/>
                  <a:pt x="11020097" y="2376287"/>
                  <a:pt x="10996653" y="2371440"/>
                </a:cubicBezTo>
                <a:cubicBezTo>
                  <a:pt x="10982150" y="2370634"/>
                  <a:pt x="10931890" y="2380827"/>
                  <a:pt x="10912235" y="2389968"/>
                </a:cubicBezTo>
                <a:cubicBezTo>
                  <a:pt x="10885398" y="2394030"/>
                  <a:pt x="10850832" y="2394410"/>
                  <a:pt x="10835633" y="2395810"/>
                </a:cubicBezTo>
                <a:lnTo>
                  <a:pt x="10821038" y="2398367"/>
                </a:lnTo>
                <a:cubicBezTo>
                  <a:pt x="10808008" y="2398266"/>
                  <a:pt x="10801949" y="2406793"/>
                  <a:pt x="10757451" y="2395202"/>
                </a:cubicBezTo>
                <a:cubicBezTo>
                  <a:pt x="10695759" y="2367816"/>
                  <a:pt x="10604694" y="2365758"/>
                  <a:pt x="10554052" y="2328825"/>
                </a:cubicBezTo>
                <a:cubicBezTo>
                  <a:pt x="10500506" y="2316498"/>
                  <a:pt x="10472909" y="2291246"/>
                  <a:pt x="10432944" y="2278457"/>
                </a:cubicBezTo>
                <a:cubicBezTo>
                  <a:pt x="10373231" y="2260636"/>
                  <a:pt x="10352854" y="2253139"/>
                  <a:pt x="10314272" y="2252083"/>
                </a:cubicBezTo>
                <a:cubicBezTo>
                  <a:pt x="10295649" y="2263181"/>
                  <a:pt x="10179424" y="2212893"/>
                  <a:pt x="10149756" y="2203372"/>
                </a:cubicBezTo>
                <a:lnTo>
                  <a:pt x="10133939" y="2195206"/>
                </a:lnTo>
                <a:cubicBezTo>
                  <a:pt x="10113508" y="2187093"/>
                  <a:pt x="10058004" y="2162303"/>
                  <a:pt x="10027169" y="2154689"/>
                </a:cubicBezTo>
                <a:cubicBezTo>
                  <a:pt x="9986373" y="2150618"/>
                  <a:pt x="9970026" y="2157324"/>
                  <a:pt x="9904781" y="2142477"/>
                </a:cubicBezTo>
                <a:cubicBezTo>
                  <a:pt x="9883031" y="2140352"/>
                  <a:pt x="9849920" y="2147346"/>
                  <a:pt x="9818432" y="2147267"/>
                </a:cubicBezTo>
                <a:cubicBezTo>
                  <a:pt x="9778153" y="2143325"/>
                  <a:pt x="9754866" y="2158434"/>
                  <a:pt x="9715853" y="2142000"/>
                </a:cubicBezTo>
                <a:lnTo>
                  <a:pt x="9478478" y="2133283"/>
                </a:lnTo>
                <a:lnTo>
                  <a:pt x="9473084" y="2134027"/>
                </a:lnTo>
                <a:lnTo>
                  <a:pt x="9348338" y="2135775"/>
                </a:lnTo>
                <a:cubicBezTo>
                  <a:pt x="9335211" y="2139291"/>
                  <a:pt x="9322404" y="2138820"/>
                  <a:pt x="9317108" y="2139620"/>
                </a:cubicBezTo>
                <a:lnTo>
                  <a:pt x="9316564" y="2140576"/>
                </a:lnTo>
                <a:lnTo>
                  <a:pt x="9249142" y="2123844"/>
                </a:lnTo>
                <a:lnTo>
                  <a:pt x="9196066" y="2108535"/>
                </a:lnTo>
                <a:cubicBezTo>
                  <a:pt x="9190862" y="2105839"/>
                  <a:pt x="9186125" y="2102610"/>
                  <a:pt x="9182090" y="2098653"/>
                </a:cubicBezTo>
                <a:cubicBezTo>
                  <a:pt x="9139653" y="2071867"/>
                  <a:pt x="9071021" y="2084433"/>
                  <a:pt x="8911903" y="2057646"/>
                </a:cubicBezTo>
                <a:cubicBezTo>
                  <a:pt x="8879561" y="2039583"/>
                  <a:pt x="8830973" y="2055511"/>
                  <a:pt x="8786230" y="2041547"/>
                </a:cubicBezTo>
                <a:cubicBezTo>
                  <a:pt x="8728356" y="2034611"/>
                  <a:pt x="8679135" y="2034403"/>
                  <a:pt x="8624741" y="2029639"/>
                </a:cubicBezTo>
                <a:cubicBezTo>
                  <a:pt x="8566018" y="2023791"/>
                  <a:pt x="8474712" y="2009670"/>
                  <a:pt x="8433895" y="2006458"/>
                </a:cubicBezTo>
                <a:cubicBezTo>
                  <a:pt x="8411898" y="2005377"/>
                  <a:pt x="8413482" y="2011365"/>
                  <a:pt x="8379838" y="2010365"/>
                </a:cubicBezTo>
                <a:cubicBezTo>
                  <a:pt x="8347941" y="1993320"/>
                  <a:pt x="8300068" y="2014971"/>
                  <a:pt x="8260604" y="1992586"/>
                </a:cubicBezTo>
                <a:cubicBezTo>
                  <a:pt x="8245905" y="1986361"/>
                  <a:pt x="8199251" y="1979386"/>
                  <a:pt x="8189733" y="1985551"/>
                </a:cubicBezTo>
                <a:cubicBezTo>
                  <a:pt x="8179862" y="1985638"/>
                  <a:pt x="8168776" y="1981141"/>
                  <a:pt x="8163540" y="1988537"/>
                </a:cubicBezTo>
                <a:cubicBezTo>
                  <a:pt x="8155220" y="1997113"/>
                  <a:pt x="8122695" y="1976608"/>
                  <a:pt x="8126468" y="1988901"/>
                </a:cubicBezTo>
                <a:lnTo>
                  <a:pt x="8000268" y="1990885"/>
                </a:lnTo>
                <a:lnTo>
                  <a:pt x="7959483" y="1985782"/>
                </a:lnTo>
                <a:lnTo>
                  <a:pt x="7953628" y="1984617"/>
                </a:lnTo>
                <a:lnTo>
                  <a:pt x="7901019" y="1971965"/>
                </a:lnTo>
                <a:cubicBezTo>
                  <a:pt x="7878802" y="1956055"/>
                  <a:pt x="7842297" y="1955886"/>
                  <a:pt x="7812936" y="1947847"/>
                </a:cubicBezTo>
                <a:lnTo>
                  <a:pt x="7732190" y="1927169"/>
                </a:lnTo>
                <a:lnTo>
                  <a:pt x="7678276" y="1920855"/>
                </a:lnTo>
                <a:lnTo>
                  <a:pt x="7655497" y="1913714"/>
                </a:lnTo>
                <a:cubicBezTo>
                  <a:pt x="7639161" y="1911029"/>
                  <a:pt x="7577449" y="1909745"/>
                  <a:pt x="7551687" y="1912613"/>
                </a:cubicBezTo>
                <a:cubicBezTo>
                  <a:pt x="7529853" y="1915427"/>
                  <a:pt x="7534209" y="1925977"/>
                  <a:pt x="7500925" y="1930924"/>
                </a:cubicBezTo>
                <a:cubicBezTo>
                  <a:pt x="7466644" y="1919746"/>
                  <a:pt x="7423194" y="1949531"/>
                  <a:pt x="7380560" y="1934424"/>
                </a:cubicBezTo>
                <a:cubicBezTo>
                  <a:pt x="7365038" y="1930881"/>
                  <a:pt x="7317938" y="1932231"/>
                  <a:pt x="7309614" y="1939987"/>
                </a:cubicBezTo>
                <a:cubicBezTo>
                  <a:pt x="7299913" y="1941814"/>
                  <a:pt x="7288240" y="1939336"/>
                  <a:pt x="7284338" y="1947550"/>
                </a:cubicBezTo>
                <a:cubicBezTo>
                  <a:pt x="7277604" y="1957469"/>
                  <a:pt x="7107106" y="1832529"/>
                  <a:pt x="7112901" y="1843979"/>
                </a:cubicBezTo>
                <a:cubicBezTo>
                  <a:pt x="7087729" y="1834079"/>
                  <a:pt x="6849056" y="1756738"/>
                  <a:pt x="6828984" y="1762183"/>
                </a:cubicBezTo>
                <a:lnTo>
                  <a:pt x="6204418" y="1570349"/>
                </a:lnTo>
                <a:lnTo>
                  <a:pt x="3418260" y="1049412"/>
                </a:lnTo>
                <a:lnTo>
                  <a:pt x="2509997" y="958822"/>
                </a:lnTo>
                <a:lnTo>
                  <a:pt x="2508995" y="958423"/>
                </a:lnTo>
                <a:cubicBezTo>
                  <a:pt x="2477790" y="921138"/>
                  <a:pt x="2463257" y="944198"/>
                  <a:pt x="2424909" y="933150"/>
                </a:cubicBezTo>
                <a:cubicBezTo>
                  <a:pt x="2384842" y="916507"/>
                  <a:pt x="2318581" y="871004"/>
                  <a:pt x="2273752" y="875350"/>
                </a:cubicBezTo>
                <a:lnTo>
                  <a:pt x="2248113" y="861965"/>
                </a:lnTo>
                <a:cubicBezTo>
                  <a:pt x="2240669" y="836062"/>
                  <a:pt x="2219557" y="858951"/>
                  <a:pt x="2194956" y="836227"/>
                </a:cubicBezTo>
                <a:cubicBezTo>
                  <a:pt x="2160792" y="833299"/>
                  <a:pt x="2060029" y="814649"/>
                  <a:pt x="2024005" y="815554"/>
                </a:cubicBezTo>
                <a:cubicBezTo>
                  <a:pt x="2019057" y="802961"/>
                  <a:pt x="1996088" y="815897"/>
                  <a:pt x="1980800" y="822703"/>
                </a:cubicBezTo>
                <a:cubicBezTo>
                  <a:pt x="1864758" y="829356"/>
                  <a:pt x="1765024" y="801179"/>
                  <a:pt x="1733238" y="809719"/>
                </a:cubicBezTo>
                <a:cubicBezTo>
                  <a:pt x="1651146" y="810948"/>
                  <a:pt x="1450148" y="832760"/>
                  <a:pt x="1388954" y="830009"/>
                </a:cubicBezTo>
                <a:cubicBezTo>
                  <a:pt x="1342837" y="837343"/>
                  <a:pt x="1218481" y="812350"/>
                  <a:pt x="1133245" y="803521"/>
                </a:cubicBezTo>
                <a:cubicBezTo>
                  <a:pt x="1051750" y="789055"/>
                  <a:pt x="1078655" y="807725"/>
                  <a:pt x="1026791" y="802701"/>
                </a:cubicBezTo>
                <a:cubicBezTo>
                  <a:pt x="1007125" y="787895"/>
                  <a:pt x="875767" y="809029"/>
                  <a:pt x="833545" y="801351"/>
                </a:cubicBezTo>
                <a:cubicBezTo>
                  <a:pt x="742331" y="828973"/>
                  <a:pt x="703084" y="801412"/>
                  <a:pt x="631576" y="801805"/>
                </a:cubicBezTo>
                <a:cubicBezTo>
                  <a:pt x="598969" y="794081"/>
                  <a:pt x="578952" y="794231"/>
                  <a:pt x="542046" y="803532"/>
                </a:cubicBezTo>
                <a:cubicBezTo>
                  <a:pt x="487002" y="800808"/>
                  <a:pt x="391655" y="785160"/>
                  <a:pt x="301314" y="785458"/>
                </a:cubicBezTo>
                <a:cubicBezTo>
                  <a:pt x="200876" y="792080"/>
                  <a:pt x="157588" y="811818"/>
                  <a:pt x="0" y="805324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BA3935-5258-425A-B52A-BBF28BCE0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8073">
            <a:off x="4851872" y="821036"/>
            <a:ext cx="6800350" cy="535010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1627A44-C022-4773-A393-E948FE3F4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9121">
            <a:off x="4946130" y="900347"/>
            <a:ext cx="6591734" cy="5205656"/>
          </a:xfrm>
          <a:custGeom>
            <a:avLst/>
            <a:gdLst>
              <a:gd name="connsiteX0" fmla="*/ 6597934 w 6621845"/>
              <a:gd name="connsiteY0" fmla="*/ 155744 h 5238511"/>
              <a:gd name="connsiteX1" fmla="*/ 6619376 w 6621845"/>
              <a:gd name="connsiteY1" fmla="*/ 177681 h 5238511"/>
              <a:gd name="connsiteX2" fmla="*/ 6621845 w 6621845"/>
              <a:gd name="connsiteY2" fmla="*/ 195498 h 5238511"/>
              <a:gd name="connsiteX3" fmla="*/ 6601863 w 6621845"/>
              <a:gd name="connsiteY3" fmla="*/ 1201700 h 5238511"/>
              <a:gd name="connsiteX4" fmla="*/ 6601373 w 6621845"/>
              <a:gd name="connsiteY4" fmla="*/ 1226210 h 5238511"/>
              <a:gd name="connsiteX5" fmla="*/ 6601384 w 6621845"/>
              <a:gd name="connsiteY5" fmla="*/ 1226232 h 5238511"/>
              <a:gd name="connsiteX6" fmla="*/ 6521625 w 6621845"/>
              <a:gd name="connsiteY6" fmla="*/ 5202267 h 5238511"/>
              <a:gd name="connsiteX7" fmla="*/ 6483689 w 6621845"/>
              <a:gd name="connsiteY7" fmla="*/ 5238506 h 5238511"/>
              <a:gd name="connsiteX8" fmla="*/ 36351 w 6621845"/>
              <a:gd name="connsiteY8" fmla="*/ 5109172 h 5238511"/>
              <a:gd name="connsiteX9" fmla="*/ 5 w 6621845"/>
              <a:gd name="connsiteY9" fmla="*/ 5071442 h 5238511"/>
              <a:gd name="connsiteX10" fmla="*/ 1012 w 6621845"/>
              <a:gd name="connsiteY10" fmla="*/ 5021215 h 5238511"/>
              <a:gd name="connsiteX11" fmla="*/ 1011 w 6621845"/>
              <a:gd name="connsiteY11" fmla="*/ 5021212 h 5238511"/>
              <a:gd name="connsiteX12" fmla="*/ 100440 w 6621845"/>
              <a:gd name="connsiteY12" fmla="*/ 64666 h 5238511"/>
              <a:gd name="connsiteX13" fmla="*/ 122765 w 6621845"/>
              <a:gd name="connsiteY13" fmla="*/ 33189 h 5238511"/>
              <a:gd name="connsiteX14" fmla="*/ 604718 w 6621845"/>
              <a:gd name="connsiteY14" fmla="*/ 42857 h 5238511"/>
              <a:gd name="connsiteX15" fmla="*/ 604718 w 6621845"/>
              <a:gd name="connsiteY15" fmla="*/ 0 h 5238511"/>
              <a:gd name="connsiteX16" fmla="*/ 3117572 w 6621845"/>
              <a:gd name="connsiteY16" fmla="*/ 0 h 5238511"/>
              <a:gd name="connsiteX17" fmla="*/ 3117572 w 6621845"/>
              <a:gd name="connsiteY17" fmla="*/ 89697 h 5238511"/>
              <a:gd name="connsiteX0" fmla="*/ 6597934 w 6621845"/>
              <a:gd name="connsiteY0" fmla="*/ 155744 h 5238511"/>
              <a:gd name="connsiteX1" fmla="*/ 6619376 w 6621845"/>
              <a:gd name="connsiteY1" fmla="*/ 177681 h 5238511"/>
              <a:gd name="connsiteX2" fmla="*/ 6621845 w 6621845"/>
              <a:gd name="connsiteY2" fmla="*/ 195498 h 5238511"/>
              <a:gd name="connsiteX3" fmla="*/ 6601863 w 6621845"/>
              <a:gd name="connsiteY3" fmla="*/ 1201700 h 5238511"/>
              <a:gd name="connsiteX4" fmla="*/ 6601373 w 6621845"/>
              <a:gd name="connsiteY4" fmla="*/ 1226210 h 5238511"/>
              <a:gd name="connsiteX5" fmla="*/ 6601384 w 6621845"/>
              <a:gd name="connsiteY5" fmla="*/ 1226232 h 5238511"/>
              <a:gd name="connsiteX6" fmla="*/ 6521625 w 6621845"/>
              <a:gd name="connsiteY6" fmla="*/ 5202267 h 5238511"/>
              <a:gd name="connsiteX7" fmla="*/ 6483689 w 6621845"/>
              <a:gd name="connsiteY7" fmla="*/ 5238506 h 5238511"/>
              <a:gd name="connsiteX8" fmla="*/ 36351 w 6621845"/>
              <a:gd name="connsiteY8" fmla="*/ 5109172 h 5238511"/>
              <a:gd name="connsiteX9" fmla="*/ 5 w 6621845"/>
              <a:gd name="connsiteY9" fmla="*/ 5071442 h 5238511"/>
              <a:gd name="connsiteX10" fmla="*/ 1012 w 6621845"/>
              <a:gd name="connsiteY10" fmla="*/ 5021215 h 5238511"/>
              <a:gd name="connsiteX11" fmla="*/ 1011 w 6621845"/>
              <a:gd name="connsiteY11" fmla="*/ 5021212 h 5238511"/>
              <a:gd name="connsiteX12" fmla="*/ 100440 w 6621845"/>
              <a:gd name="connsiteY12" fmla="*/ 64666 h 5238511"/>
              <a:gd name="connsiteX13" fmla="*/ 122765 w 6621845"/>
              <a:gd name="connsiteY13" fmla="*/ 33189 h 5238511"/>
              <a:gd name="connsiteX14" fmla="*/ 604718 w 6621845"/>
              <a:gd name="connsiteY14" fmla="*/ 42857 h 5238511"/>
              <a:gd name="connsiteX15" fmla="*/ 3117572 w 6621845"/>
              <a:gd name="connsiteY15" fmla="*/ 0 h 5238511"/>
              <a:gd name="connsiteX16" fmla="*/ 3117572 w 6621845"/>
              <a:gd name="connsiteY16" fmla="*/ 89697 h 5238511"/>
              <a:gd name="connsiteX17" fmla="*/ 6597934 w 6621845"/>
              <a:gd name="connsiteY17" fmla="*/ 155744 h 5238511"/>
              <a:gd name="connsiteX0" fmla="*/ 6597934 w 6621845"/>
              <a:gd name="connsiteY0" fmla="*/ 122557 h 5205324"/>
              <a:gd name="connsiteX1" fmla="*/ 6619376 w 6621845"/>
              <a:gd name="connsiteY1" fmla="*/ 144494 h 5205324"/>
              <a:gd name="connsiteX2" fmla="*/ 6621845 w 6621845"/>
              <a:gd name="connsiteY2" fmla="*/ 162311 h 5205324"/>
              <a:gd name="connsiteX3" fmla="*/ 6601863 w 6621845"/>
              <a:gd name="connsiteY3" fmla="*/ 1168513 h 5205324"/>
              <a:gd name="connsiteX4" fmla="*/ 6601373 w 6621845"/>
              <a:gd name="connsiteY4" fmla="*/ 1193023 h 5205324"/>
              <a:gd name="connsiteX5" fmla="*/ 6601384 w 6621845"/>
              <a:gd name="connsiteY5" fmla="*/ 1193045 h 5205324"/>
              <a:gd name="connsiteX6" fmla="*/ 6521625 w 6621845"/>
              <a:gd name="connsiteY6" fmla="*/ 5169080 h 5205324"/>
              <a:gd name="connsiteX7" fmla="*/ 6483689 w 6621845"/>
              <a:gd name="connsiteY7" fmla="*/ 5205319 h 5205324"/>
              <a:gd name="connsiteX8" fmla="*/ 36351 w 6621845"/>
              <a:gd name="connsiteY8" fmla="*/ 5075985 h 5205324"/>
              <a:gd name="connsiteX9" fmla="*/ 5 w 6621845"/>
              <a:gd name="connsiteY9" fmla="*/ 5038255 h 5205324"/>
              <a:gd name="connsiteX10" fmla="*/ 1012 w 6621845"/>
              <a:gd name="connsiteY10" fmla="*/ 4988028 h 5205324"/>
              <a:gd name="connsiteX11" fmla="*/ 1011 w 6621845"/>
              <a:gd name="connsiteY11" fmla="*/ 4988025 h 5205324"/>
              <a:gd name="connsiteX12" fmla="*/ 100440 w 6621845"/>
              <a:gd name="connsiteY12" fmla="*/ 31479 h 5205324"/>
              <a:gd name="connsiteX13" fmla="*/ 122765 w 6621845"/>
              <a:gd name="connsiteY13" fmla="*/ 2 h 5205324"/>
              <a:gd name="connsiteX14" fmla="*/ 604718 w 6621845"/>
              <a:gd name="connsiteY14" fmla="*/ 9670 h 5205324"/>
              <a:gd name="connsiteX15" fmla="*/ 3117572 w 6621845"/>
              <a:gd name="connsiteY15" fmla="*/ 56510 h 5205324"/>
              <a:gd name="connsiteX16" fmla="*/ 6597934 w 6621845"/>
              <a:gd name="connsiteY16" fmla="*/ 122557 h 5205324"/>
              <a:gd name="connsiteX0" fmla="*/ 6597934 w 6621845"/>
              <a:gd name="connsiteY0" fmla="*/ 122556 h 5205323"/>
              <a:gd name="connsiteX1" fmla="*/ 6619376 w 6621845"/>
              <a:gd name="connsiteY1" fmla="*/ 144493 h 5205323"/>
              <a:gd name="connsiteX2" fmla="*/ 6621845 w 6621845"/>
              <a:gd name="connsiteY2" fmla="*/ 162310 h 5205323"/>
              <a:gd name="connsiteX3" fmla="*/ 6601863 w 6621845"/>
              <a:gd name="connsiteY3" fmla="*/ 1168512 h 5205323"/>
              <a:gd name="connsiteX4" fmla="*/ 6601373 w 6621845"/>
              <a:gd name="connsiteY4" fmla="*/ 1193022 h 5205323"/>
              <a:gd name="connsiteX5" fmla="*/ 6601384 w 6621845"/>
              <a:gd name="connsiteY5" fmla="*/ 1193044 h 5205323"/>
              <a:gd name="connsiteX6" fmla="*/ 6521625 w 6621845"/>
              <a:gd name="connsiteY6" fmla="*/ 5169079 h 5205323"/>
              <a:gd name="connsiteX7" fmla="*/ 6483689 w 6621845"/>
              <a:gd name="connsiteY7" fmla="*/ 5205318 h 5205323"/>
              <a:gd name="connsiteX8" fmla="*/ 36351 w 6621845"/>
              <a:gd name="connsiteY8" fmla="*/ 5075984 h 5205323"/>
              <a:gd name="connsiteX9" fmla="*/ 5 w 6621845"/>
              <a:gd name="connsiteY9" fmla="*/ 5038254 h 5205323"/>
              <a:gd name="connsiteX10" fmla="*/ 1012 w 6621845"/>
              <a:gd name="connsiteY10" fmla="*/ 4988027 h 5205323"/>
              <a:gd name="connsiteX11" fmla="*/ 1011 w 6621845"/>
              <a:gd name="connsiteY11" fmla="*/ 4988024 h 5205323"/>
              <a:gd name="connsiteX12" fmla="*/ 128150 w 6621845"/>
              <a:gd name="connsiteY12" fmla="*/ 113570 h 5205323"/>
              <a:gd name="connsiteX13" fmla="*/ 122765 w 6621845"/>
              <a:gd name="connsiteY13" fmla="*/ 1 h 5205323"/>
              <a:gd name="connsiteX14" fmla="*/ 604718 w 6621845"/>
              <a:gd name="connsiteY14" fmla="*/ 9669 h 5205323"/>
              <a:gd name="connsiteX15" fmla="*/ 3117572 w 6621845"/>
              <a:gd name="connsiteY15" fmla="*/ 56509 h 5205323"/>
              <a:gd name="connsiteX16" fmla="*/ 6597934 w 6621845"/>
              <a:gd name="connsiteY16" fmla="*/ 122556 h 5205323"/>
              <a:gd name="connsiteX0" fmla="*/ 6597934 w 6621845"/>
              <a:gd name="connsiteY0" fmla="*/ 122556 h 5205323"/>
              <a:gd name="connsiteX1" fmla="*/ 6619376 w 6621845"/>
              <a:gd name="connsiteY1" fmla="*/ 144493 h 5205323"/>
              <a:gd name="connsiteX2" fmla="*/ 6621845 w 6621845"/>
              <a:gd name="connsiteY2" fmla="*/ 162310 h 5205323"/>
              <a:gd name="connsiteX3" fmla="*/ 6601863 w 6621845"/>
              <a:gd name="connsiteY3" fmla="*/ 1168512 h 5205323"/>
              <a:gd name="connsiteX4" fmla="*/ 6601373 w 6621845"/>
              <a:gd name="connsiteY4" fmla="*/ 1193022 h 5205323"/>
              <a:gd name="connsiteX5" fmla="*/ 6601384 w 6621845"/>
              <a:gd name="connsiteY5" fmla="*/ 1193044 h 5205323"/>
              <a:gd name="connsiteX6" fmla="*/ 6521625 w 6621845"/>
              <a:gd name="connsiteY6" fmla="*/ 5169079 h 5205323"/>
              <a:gd name="connsiteX7" fmla="*/ 6483689 w 6621845"/>
              <a:gd name="connsiteY7" fmla="*/ 5205318 h 5205323"/>
              <a:gd name="connsiteX8" fmla="*/ 36351 w 6621845"/>
              <a:gd name="connsiteY8" fmla="*/ 5075984 h 5205323"/>
              <a:gd name="connsiteX9" fmla="*/ 5 w 6621845"/>
              <a:gd name="connsiteY9" fmla="*/ 5038254 h 5205323"/>
              <a:gd name="connsiteX10" fmla="*/ 1012 w 6621845"/>
              <a:gd name="connsiteY10" fmla="*/ 4988027 h 5205323"/>
              <a:gd name="connsiteX11" fmla="*/ 44388 w 6621845"/>
              <a:gd name="connsiteY11" fmla="*/ 4882987 h 5205323"/>
              <a:gd name="connsiteX12" fmla="*/ 128150 w 6621845"/>
              <a:gd name="connsiteY12" fmla="*/ 113570 h 5205323"/>
              <a:gd name="connsiteX13" fmla="*/ 122765 w 6621845"/>
              <a:gd name="connsiteY13" fmla="*/ 1 h 5205323"/>
              <a:gd name="connsiteX14" fmla="*/ 604718 w 6621845"/>
              <a:gd name="connsiteY14" fmla="*/ 9669 h 5205323"/>
              <a:gd name="connsiteX15" fmla="*/ 3117572 w 6621845"/>
              <a:gd name="connsiteY15" fmla="*/ 56509 h 5205323"/>
              <a:gd name="connsiteX16" fmla="*/ 6597934 w 6621845"/>
              <a:gd name="connsiteY16" fmla="*/ 122556 h 5205323"/>
              <a:gd name="connsiteX0" fmla="*/ 6597934 w 6621845"/>
              <a:gd name="connsiteY0" fmla="*/ 122556 h 5205323"/>
              <a:gd name="connsiteX1" fmla="*/ 6619376 w 6621845"/>
              <a:gd name="connsiteY1" fmla="*/ 144493 h 5205323"/>
              <a:gd name="connsiteX2" fmla="*/ 6621845 w 6621845"/>
              <a:gd name="connsiteY2" fmla="*/ 162310 h 5205323"/>
              <a:gd name="connsiteX3" fmla="*/ 6601863 w 6621845"/>
              <a:gd name="connsiteY3" fmla="*/ 1168512 h 5205323"/>
              <a:gd name="connsiteX4" fmla="*/ 6601373 w 6621845"/>
              <a:gd name="connsiteY4" fmla="*/ 1193022 h 5205323"/>
              <a:gd name="connsiteX5" fmla="*/ 6601384 w 6621845"/>
              <a:gd name="connsiteY5" fmla="*/ 1193044 h 5205323"/>
              <a:gd name="connsiteX6" fmla="*/ 6521625 w 6621845"/>
              <a:gd name="connsiteY6" fmla="*/ 5169079 h 5205323"/>
              <a:gd name="connsiteX7" fmla="*/ 6483689 w 6621845"/>
              <a:gd name="connsiteY7" fmla="*/ 5205318 h 5205323"/>
              <a:gd name="connsiteX8" fmla="*/ 36351 w 6621845"/>
              <a:gd name="connsiteY8" fmla="*/ 5075984 h 5205323"/>
              <a:gd name="connsiteX9" fmla="*/ 5 w 6621845"/>
              <a:gd name="connsiteY9" fmla="*/ 5038254 h 5205323"/>
              <a:gd name="connsiteX10" fmla="*/ 30143 w 6621845"/>
              <a:gd name="connsiteY10" fmla="*/ 4946661 h 5205323"/>
              <a:gd name="connsiteX11" fmla="*/ 44388 w 6621845"/>
              <a:gd name="connsiteY11" fmla="*/ 4882987 h 5205323"/>
              <a:gd name="connsiteX12" fmla="*/ 128150 w 6621845"/>
              <a:gd name="connsiteY12" fmla="*/ 113570 h 5205323"/>
              <a:gd name="connsiteX13" fmla="*/ 122765 w 6621845"/>
              <a:gd name="connsiteY13" fmla="*/ 1 h 5205323"/>
              <a:gd name="connsiteX14" fmla="*/ 604718 w 6621845"/>
              <a:gd name="connsiteY14" fmla="*/ 9669 h 5205323"/>
              <a:gd name="connsiteX15" fmla="*/ 3117572 w 6621845"/>
              <a:gd name="connsiteY15" fmla="*/ 56509 h 5205323"/>
              <a:gd name="connsiteX16" fmla="*/ 6597934 w 6621845"/>
              <a:gd name="connsiteY16" fmla="*/ 122556 h 5205323"/>
              <a:gd name="connsiteX0" fmla="*/ 7041537 w 7065448"/>
              <a:gd name="connsiteY0" fmla="*/ 122556 h 5205323"/>
              <a:gd name="connsiteX1" fmla="*/ 7062979 w 7065448"/>
              <a:gd name="connsiteY1" fmla="*/ 144493 h 5205323"/>
              <a:gd name="connsiteX2" fmla="*/ 7065448 w 7065448"/>
              <a:gd name="connsiteY2" fmla="*/ 162310 h 5205323"/>
              <a:gd name="connsiteX3" fmla="*/ 7045466 w 7065448"/>
              <a:gd name="connsiteY3" fmla="*/ 1168512 h 5205323"/>
              <a:gd name="connsiteX4" fmla="*/ 7044976 w 7065448"/>
              <a:gd name="connsiteY4" fmla="*/ 1193022 h 5205323"/>
              <a:gd name="connsiteX5" fmla="*/ 7044987 w 7065448"/>
              <a:gd name="connsiteY5" fmla="*/ 1193044 h 5205323"/>
              <a:gd name="connsiteX6" fmla="*/ 6965228 w 7065448"/>
              <a:gd name="connsiteY6" fmla="*/ 5169079 h 5205323"/>
              <a:gd name="connsiteX7" fmla="*/ 6927292 w 7065448"/>
              <a:gd name="connsiteY7" fmla="*/ 5205318 h 5205323"/>
              <a:gd name="connsiteX8" fmla="*/ 479954 w 7065448"/>
              <a:gd name="connsiteY8" fmla="*/ 5075984 h 5205323"/>
              <a:gd name="connsiteX9" fmla="*/ 473746 w 7065448"/>
              <a:gd name="connsiteY9" fmla="*/ 4946661 h 5205323"/>
              <a:gd name="connsiteX10" fmla="*/ 487991 w 7065448"/>
              <a:gd name="connsiteY10" fmla="*/ 4882987 h 5205323"/>
              <a:gd name="connsiteX11" fmla="*/ 571753 w 7065448"/>
              <a:gd name="connsiteY11" fmla="*/ 113570 h 5205323"/>
              <a:gd name="connsiteX12" fmla="*/ 566368 w 7065448"/>
              <a:gd name="connsiteY12" fmla="*/ 1 h 5205323"/>
              <a:gd name="connsiteX13" fmla="*/ 1048321 w 7065448"/>
              <a:gd name="connsiteY13" fmla="*/ 9669 h 5205323"/>
              <a:gd name="connsiteX14" fmla="*/ 3561175 w 7065448"/>
              <a:gd name="connsiteY14" fmla="*/ 56509 h 5205323"/>
              <a:gd name="connsiteX15" fmla="*/ 7041537 w 7065448"/>
              <a:gd name="connsiteY15" fmla="*/ 122556 h 5205323"/>
              <a:gd name="connsiteX0" fmla="*/ 6584362 w 6608273"/>
              <a:gd name="connsiteY0" fmla="*/ 122556 h 5205323"/>
              <a:gd name="connsiteX1" fmla="*/ 6605804 w 6608273"/>
              <a:gd name="connsiteY1" fmla="*/ 144493 h 5205323"/>
              <a:gd name="connsiteX2" fmla="*/ 6608273 w 6608273"/>
              <a:gd name="connsiteY2" fmla="*/ 162310 h 5205323"/>
              <a:gd name="connsiteX3" fmla="*/ 6588291 w 6608273"/>
              <a:gd name="connsiteY3" fmla="*/ 1168512 h 5205323"/>
              <a:gd name="connsiteX4" fmla="*/ 6587801 w 6608273"/>
              <a:gd name="connsiteY4" fmla="*/ 1193022 h 5205323"/>
              <a:gd name="connsiteX5" fmla="*/ 6587812 w 6608273"/>
              <a:gd name="connsiteY5" fmla="*/ 1193044 h 5205323"/>
              <a:gd name="connsiteX6" fmla="*/ 6508053 w 6608273"/>
              <a:gd name="connsiteY6" fmla="*/ 5169079 h 5205323"/>
              <a:gd name="connsiteX7" fmla="*/ 6470117 w 6608273"/>
              <a:gd name="connsiteY7" fmla="*/ 5205318 h 5205323"/>
              <a:gd name="connsiteX8" fmla="*/ 22779 w 6608273"/>
              <a:gd name="connsiteY8" fmla="*/ 5075984 h 5205323"/>
              <a:gd name="connsiteX9" fmla="*/ 16571 w 6608273"/>
              <a:gd name="connsiteY9" fmla="*/ 4946661 h 5205323"/>
              <a:gd name="connsiteX10" fmla="*/ 30816 w 6608273"/>
              <a:gd name="connsiteY10" fmla="*/ 4882987 h 5205323"/>
              <a:gd name="connsiteX11" fmla="*/ 114578 w 6608273"/>
              <a:gd name="connsiteY11" fmla="*/ 113570 h 5205323"/>
              <a:gd name="connsiteX12" fmla="*/ 109193 w 6608273"/>
              <a:gd name="connsiteY12" fmla="*/ 1 h 5205323"/>
              <a:gd name="connsiteX13" fmla="*/ 591146 w 6608273"/>
              <a:gd name="connsiteY13" fmla="*/ 9669 h 5205323"/>
              <a:gd name="connsiteX14" fmla="*/ 3104000 w 6608273"/>
              <a:gd name="connsiteY14" fmla="*/ 56509 h 5205323"/>
              <a:gd name="connsiteX15" fmla="*/ 6584362 w 6608273"/>
              <a:gd name="connsiteY15" fmla="*/ 122556 h 5205323"/>
              <a:gd name="connsiteX0" fmla="*/ 6584392 w 6608303"/>
              <a:gd name="connsiteY0" fmla="*/ 122556 h 5205323"/>
              <a:gd name="connsiteX1" fmla="*/ 6605834 w 6608303"/>
              <a:gd name="connsiteY1" fmla="*/ 144493 h 5205323"/>
              <a:gd name="connsiteX2" fmla="*/ 6608303 w 6608303"/>
              <a:gd name="connsiteY2" fmla="*/ 162310 h 5205323"/>
              <a:gd name="connsiteX3" fmla="*/ 6588321 w 6608303"/>
              <a:gd name="connsiteY3" fmla="*/ 1168512 h 5205323"/>
              <a:gd name="connsiteX4" fmla="*/ 6587831 w 6608303"/>
              <a:gd name="connsiteY4" fmla="*/ 1193022 h 5205323"/>
              <a:gd name="connsiteX5" fmla="*/ 6587842 w 6608303"/>
              <a:gd name="connsiteY5" fmla="*/ 1193044 h 5205323"/>
              <a:gd name="connsiteX6" fmla="*/ 6508083 w 6608303"/>
              <a:gd name="connsiteY6" fmla="*/ 5169079 h 5205323"/>
              <a:gd name="connsiteX7" fmla="*/ 6470147 w 6608303"/>
              <a:gd name="connsiteY7" fmla="*/ 5205318 h 5205323"/>
              <a:gd name="connsiteX8" fmla="*/ 22809 w 6608303"/>
              <a:gd name="connsiteY8" fmla="*/ 5075984 h 5205323"/>
              <a:gd name="connsiteX9" fmla="*/ 16601 w 6608303"/>
              <a:gd name="connsiteY9" fmla="*/ 4946661 h 5205323"/>
              <a:gd name="connsiteX10" fmla="*/ 30846 w 6608303"/>
              <a:gd name="connsiteY10" fmla="*/ 4882987 h 5205323"/>
              <a:gd name="connsiteX11" fmla="*/ 114608 w 6608303"/>
              <a:gd name="connsiteY11" fmla="*/ 113570 h 5205323"/>
              <a:gd name="connsiteX12" fmla="*/ 109223 w 6608303"/>
              <a:gd name="connsiteY12" fmla="*/ 1 h 5205323"/>
              <a:gd name="connsiteX13" fmla="*/ 591176 w 6608303"/>
              <a:gd name="connsiteY13" fmla="*/ 9669 h 5205323"/>
              <a:gd name="connsiteX14" fmla="*/ 3104030 w 6608303"/>
              <a:gd name="connsiteY14" fmla="*/ 56509 h 5205323"/>
              <a:gd name="connsiteX15" fmla="*/ 6584392 w 6608303"/>
              <a:gd name="connsiteY15" fmla="*/ 122556 h 5205323"/>
              <a:gd name="connsiteX0" fmla="*/ 6584393 w 6608304"/>
              <a:gd name="connsiteY0" fmla="*/ 122556 h 5205323"/>
              <a:gd name="connsiteX1" fmla="*/ 6605835 w 6608304"/>
              <a:gd name="connsiteY1" fmla="*/ 144493 h 5205323"/>
              <a:gd name="connsiteX2" fmla="*/ 6608304 w 6608304"/>
              <a:gd name="connsiteY2" fmla="*/ 162310 h 5205323"/>
              <a:gd name="connsiteX3" fmla="*/ 6588322 w 6608304"/>
              <a:gd name="connsiteY3" fmla="*/ 1168512 h 5205323"/>
              <a:gd name="connsiteX4" fmla="*/ 6587832 w 6608304"/>
              <a:gd name="connsiteY4" fmla="*/ 1193022 h 5205323"/>
              <a:gd name="connsiteX5" fmla="*/ 6587843 w 6608304"/>
              <a:gd name="connsiteY5" fmla="*/ 1193044 h 5205323"/>
              <a:gd name="connsiteX6" fmla="*/ 6508084 w 6608304"/>
              <a:gd name="connsiteY6" fmla="*/ 5169079 h 5205323"/>
              <a:gd name="connsiteX7" fmla="*/ 6470148 w 6608304"/>
              <a:gd name="connsiteY7" fmla="*/ 5205318 h 5205323"/>
              <a:gd name="connsiteX8" fmla="*/ 22810 w 6608304"/>
              <a:gd name="connsiteY8" fmla="*/ 5075984 h 5205323"/>
              <a:gd name="connsiteX9" fmla="*/ 16602 w 6608304"/>
              <a:gd name="connsiteY9" fmla="*/ 4946661 h 5205323"/>
              <a:gd name="connsiteX10" fmla="*/ 30847 w 6608304"/>
              <a:gd name="connsiteY10" fmla="*/ 4882987 h 5205323"/>
              <a:gd name="connsiteX11" fmla="*/ 114609 w 6608304"/>
              <a:gd name="connsiteY11" fmla="*/ 113570 h 5205323"/>
              <a:gd name="connsiteX12" fmla="*/ 109224 w 6608304"/>
              <a:gd name="connsiteY12" fmla="*/ 1 h 5205323"/>
              <a:gd name="connsiteX13" fmla="*/ 591177 w 6608304"/>
              <a:gd name="connsiteY13" fmla="*/ 9669 h 5205323"/>
              <a:gd name="connsiteX14" fmla="*/ 3104031 w 6608304"/>
              <a:gd name="connsiteY14" fmla="*/ 56509 h 5205323"/>
              <a:gd name="connsiteX15" fmla="*/ 6584393 w 6608304"/>
              <a:gd name="connsiteY15" fmla="*/ 122556 h 5205323"/>
              <a:gd name="connsiteX0" fmla="*/ 6567823 w 6937884"/>
              <a:gd name="connsiteY0" fmla="*/ 122556 h 5210213"/>
              <a:gd name="connsiteX1" fmla="*/ 6589265 w 6937884"/>
              <a:gd name="connsiteY1" fmla="*/ 144493 h 5210213"/>
              <a:gd name="connsiteX2" fmla="*/ 6591734 w 6937884"/>
              <a:gd name="connsiteY2" fmla="*/ 162310 h 5210213"/>
              <a:gd name="connsiteX3" fmla="*/ 6571752 w 6937884"/>
              <a:gd name="connsiteY3" fmla="*/ 1168512 h 5210213"/>
              <a:gd name="connsiteX4" fmla="*/ 6571262 w 6937884"/>
              <a:gd name="connsiteY4" fmla="*/ 1193022 h 5210213"/>
              <a:gd name="connsiteX5" fmla="*/ 6571273 w 6937884"/>
              <a:gd name="connsiteY5" fmla="*/ 1193044 h 5210213"/>
              <a:gd name="connsiteX6" fmla="*/ 6491514 w 6937884"/>
              <a:gd name="connsiteY6" fmla="*/ 5169079 h 5210213"/>
              <a:gd name="connsiteX7" fmla="*/ 6453578 w 6937884"/>
              <a:gd name="connsiteY7" fmla="*/ 5205318 h 5210213"/>
              <a:gd name="connsiteX8" fmla="*/ 87448 w 6937884"/>
              <a:gd name="connsiteY8" fmla="*/ 5064339 h 5210213"/>
              <a:gd name="connsiteX9" fmla="*/ 32 w 6937884"/>
              <a:gd name="connsiteY9" fmla="*/ 4946661 h 5210213"/>
              <a:gd name="connsiteX10" fmla="*/ 14277 w 6937884"/>
              <a:gd name="connsiteY10" fmla="*/ 4882987 h 5210213"/>
              <a:gd name="connsiteX11" fmla="*/ 98039 w 6937884"/>
              <a:gd name="connsiteY11" fmla="*/ 113570 h 5210213"/>
              <a:gd name="connsiteX12" fmla="*/ 92654 w 6937884"/>
              <a:gd name="connsiteY12" fmla="*/ 1 h 5210213"/>
              <a:gd name="connsiteX13" fmla="*/ 574607 w 6937884"/>
              <a:gd name="connsiteY13" fmla="*/ 9669 h 5210213"/>
              <a:gd name="connsiteX14" fmla="*/ 3087461 w 6937884"/>
              <a:gd name="connsiteY14" fmla="*/ 56509 h 5210213"/>
              <a:gd name="connsiteX15" fmla="*/ 6567823 w 6937884"/>
              <a:gd name="connsiteY15" fmla="*/ 122556 h 5210213"/>
              <a:gd name="connsiteX0" fmla="*/ 6567823 w 6591734"/>
              <a:gd name="connsiteY0" fmla="*/ 122556 h 5207389"/>
              <a:gd name="connsiteX1" fmla="*/ 6589265 w 6591734"/>
              <a:gd name="connsiteY1" fmla="*/ 144493 h 5207389"/>
              <a:gd name="connsiteX2" fmla="*/ 6591734 w 6591734"/>
              <a:gd name="connsiteY2" fmla="*/ 162310 h 5207389"/>
              <a:gd name="connsiteX3" fmla="*/ 6571752 w 6591734"/>
              <a:gd name="connsiteY3" fmla="*/ 1168512 h 5207389"/>
              <a:gd name="connsiteX4" fmla="*/ 6571262 w 6591734"/>
              <a:gd name="connsiteY4" fmla="*/ 1193022 h 5207389"/>
              <a:gd name="connsiteX5" fmla="*/ 6571273 w 6591734"/>
              <a:gd name="connsiteY5" fmla="*/ 1193044 h 5207389"/>
              <a:gd name="connsiteX6" fmla="*/ 6491514 w 6591734"/>
              <a:gd name="connsiteY6" fmla="*/ 5169079 h 5207389"/>
              <a:gd name="connsiteX7" fmla="*/ 6453578 w 6591734"/>
              <a:gd name="connsiteY7" fmla="*/ 5205318 h 5207389"/>
              <a:gd name="connsiteX8" fmla="*/ 87448 w 6591734"/>
              <a:gd name="connsiteY8" fmla="*/ 5064339 h 5207389"/>
              <a:gd name="connsiteX9" fmla="*/ 32 w 6591734"/>
              <a:gd name="connsiteY9" fmla="*/ 4946661 h 5207389"/>
              <a:gd name="connsiteX10" fmla="*/ 14277 w 6591734"/>
              <a:gd name="connsiteY10" fmla="*/ 4882987 h 5207389"/>
              <a:gd name="connsiteX11" fmla="*/ 98039 w 6591734"/>
              <a:gd name="connsiteY11" fmla="*/ 113570 h 5207389"/>
              <a:gd name="connsiteX12" fmla="*/ 92654 w 6591734"/>
              <a:gd name="connsiteY12" fmla="*/ 1 h 5207389"/>
              <a:gd name="connsiteX13" fmla="*/ 574607 w 6591734"/>
              <a:gd name="connsiteY13" fmla="*/ 9669 h 5207389"/>
              <a:gd name="connsiteX14" fmla="*/ 3087461 w 6591734"/>
              <a:gd name="connsiteY14" fmla="*/ 56509 h 5207389"/>
              <a:gd name="connsiteX15" fmla="*/ 6567823 w 6591734"/>
              <a:gd name="connsiteY15" fmla="*/ 122556 h 5207389"/>
              <a:gd name="connsiteX0" fmla="*/ 6567823 w 6591734"/>
              <a:gd name="connsiteY0" fmla="*/ 122556 h 5205656"/>
              <a:gd name="connsiteX1" fmla="*/ 6589265 w 6591734"/>
              <a:gd name="connsiteY1" fmla="*/ 144493 h 5205656"/>
              <a:gd name="connsiteX2" fmla="*/ 6591734 w 6591734"/>
              <a:gd name="connsiteY2" fmla="*/ 162310 h 5205656"/>
              <a:gd name="connsiteX3" fmla="*/ 6571752 w 6591734"/>
              <a:gd name="connsiteY3" fmla="*/ 1168512 h 5205656"/>
              <a:gd name="connsiteX4" fmla="*/ 6571262 w 6591734"/>
              <a:gd name="connsiteY4" fmla="*/ 1193022 h 5205656"/>
              <a:gd name="connsiteX5" fmla="*/ 6571273 w 6591734"/>
              <a:gd name="connsiteY5" fmla="*/ 1193044 h 5205656"/>
              <a:gd name="connsiteX6" fmla="*/ 6491514 w 6591734"/>
              <a:gd name="connsiteY6" fmla="*/ 5169079 h 5205656"/>
              <a:gd name="connsiteX7" fmla="*/ 6453578 w 6591734"/>
              <a:gd name="connsiteY7" fmla="*/ 5205318 h 5205656"/>
              <a:gd name="connsiteX8" fmla="*/ 87448 w 6591734"/>
              <a:gd name="connsiteY8" fmla="*/ 5064339 h 5205656"/>
              <a:gd name="connsiteX9" fmla="*/ 32 w 6591734"/>
              <a:gd name="connsiteY9" fmla="*/ 4946661 h 5205656"/>
              <a:gd name="connsiteX10" fmla="*/ 14277 w 6591734"/>
              <a:gd name="connsiteY10" fmla="*/ 4882987 h 5205656"/>
              <a:gd name="connsiteX11" fmla="*/ 98039 w 6591734"/>
              <a:gd name="connsiteY11" fmla="*/ 113570 h 5205656"/>
              <a:gd name="connsiteX12" fmla="*/ 92654 w 6591734"/>
              <a:gd name="connsiteY12" fmla="*/ 1 h 5205656"/>
              <a:gd name="connsiteX13" fmla="*/ 574607 w 6591734"/>
              <a:gd name="connsiteY13" fmla="*/ 9669 h 5205656"/>
              <a:gd name="connsiteX14" fmla="*/ 3087461 w 6591734"/>
              <a:gd name="connsiteY14" fmla="*/ 56509 h 5205656"/>
              <a:gd name="connsiteX15" fmla="*/ 6567823 w 6591734"/>
              <a:gd name="connsiteY15" fmla="*/ 122556 h 520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91734" h="5205656">
                <a:moveTo>
                  <a:pt x="6567823" y="122556"/>
                </a:moveTo>
                <a:cubicBezTo>
                  <a:pt x="6580239" y="129975"/>
                  <a:pt x="6582222" y="131985"/>
                  <a:pt x="6589265" y="144493"/>
                </a:cubicBezTo>
                <a:lnTo>
                  <a:pt x="6591734" y="162310"/>
                </a:lnTo>
                <a:cubicBezTo>
                  <a:pt x="6587703" y="369196"/>
                  <a:pt x="6580519" y="730319"/>
                  <a:pt x="6571752" y="1168512"/>
                </a:cubicBezTo>
                <a:cubicBezTo>
                  <a:pt x="6571589" y="1176682"/>
                  <a:pt x="6571425" y="1184852"/>
                  <a:pt x="6571262" y="1193022"/>
                </a:cubicBezTo>
                <a:cubicBezTo>
                  <a:pt x="6571266" y="1193029"/>
                  <a:pt x="6571269" y="1193037"/>
                  <a:pt x="6571273" y="1193044"/>
                </a:cubicBezTo>
                <a:lnTo>
                  <a:pt x="6491514" y="5169079"/>
                </a:lnTo>
                <a:cubicBezTo>
                  <a:pt x="6491046" y="5189483"/>
                  <a:pt x="6510894" y="5208439"/>
                  <a:pt x="6453578" y="5205318"/>
                </a:cubicBezTo>
                <a:cubicBezTo>
                  <a:pt x="5108322" y="5132065"/>
                  <a:pt x="2209491" y="5111332"/>
                  <a:pt x="87448" y="5064339"/>
                </a:cubicBezTo>
                <a:cubicBezTo>
                  <a:pt x="40819" y="5064158"/>
                  <a:pt x="-1307" y="4978827"/>
                  <a:pt x="32" y="4946661"/>
                </a:cubicBezTo>
                <a:cubicBezTo>
                  <a:pt x="32" y="4946660"/>
                  <a:pt x="14277" y="4882988"/>
                  <a:pt x="14277" y="4882987"/>
                </a:cubicBezTo>
                <a:lnTo>
                  <a:pt x="98039" y="113570"/>
                </a:lnTo>
                <a:cubicBezTo>
                  <a:pt x="98461" y="95952"/>
                  <a:pt x="80714" y="-192"/>
                  <a:pt x="92654" y="1"/>
                </a:cubicBezTo>
                <a:lnTo>
                  <a:pt x="574607" y="9669"/>
                </a:lnTo>
                <a:lnTo>
                  <a:pt x="3087461" y="56509"/>
                </a:lnTo>
                <a:lnTo>
                  <a:pt x="6567823" y="1225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9E5B5-E095-4C00-950F-FF026A838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339">
            <a:off x="5129482" y="1252987"/>
            <a:ext cx="6245132" cy="4486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89832-B5A3-4405-BADE-4867D931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13364"/>
            <a:ext cx="5192486" cy="1713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100"/>
              <a:t>Estimation with fixed effects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FE7881F-E844-4A48-8271-D21703B881A7}"/>
              </a:ext>
            </a:extLst>
          </p:cNvPr>
          <p:cNvSpPr/>
          <p:nvPr/>
        </p:nvSpPr>
        <p:spPr>
          <a:xfrm>
            <a:off x="685800" y="2820255"/>
            <a:ext cx="3626294" cy="3504345"/>
          </a:xfrm>
          <a:prstGeom prst="wedgeRectCallout">
            <a:avLst>
              <a:gd name="adj1" fmla="val 76775"/>
              <a:gd name="adj2" fmla="val -60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A 1% increase in </a:t>
            </a:r>
            <a:r>
              <a:rPr lang="en-US" err="1">
                <a:solidFill>
                  <a:schemeClr val="tx1"/>
                </a:solidFill>
              </a:rPr>
              <a:t>labour</a:t>
            </a:r>
            <a:r>
              <a:rPr lang="en-US">
                <a:solidFill>
                  <a:schemeClr val="tx1"/>
                </a:solidFill>
              </a:rPr>
              <a:t> leads to a 0.70% increase in output</a:t>
            </a:r>
          </a:p>
        </p:txBody>
      </p:sp>
    </p:spTree>
    <p:extLst>
      <p:ext uri="{BB962C8B-B14F-4D97-AF65-F5344CB8AC3E}">
        <p14:creationId xmlns:p14="http://schemas.microsoft.com/office/powerpoint/2010/main" val="3628275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C47B-5533-480D-BCED-3BC4E5E0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6"/>
            <a:ext cx="9493249" cy="903236"/>
          </a:xfrm>
        </p:spPr>
        <p:txBody>
          <a:bodyPr/>
          <a:lstStyle/>
          <a:p>
            <a:r>
              <a:rPr lang="en-GB"/>
              <a:t>Time Series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A3E709-F73D-43E4-A37D-78CE7E933C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2995" y="1663119"/>
                <a:ext cx="9493250" cy="400656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GB" b="0"/>
              </a:p>
              <a:p>
                <a:pPr marL="0" indent="0">
                  <a:buNone/>
                </a:pPr>
                <a:endParaRPr lang="en-GB"/>
              </a:p>
              <a:p>
                <a:pPr marL="0" indent="0">
                  <a:buNone/>
                </a:pPr>
                <a:r>
                  <a:rPr lang="en-GB" b="0"/>
                  <a:t>Hence before we can do causal inference, we need to check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b="0"/>
                  <a:t> is stationary</a:t>
                </a:r>
              </a:p>
              <a:p>
                <a:pPr marL="0" indent="0">
                  <a:buNone/>
                </a:pPr>
                <a:endParaRPr lang="en-GB"/>
              </a:p>
              <a:p>
                <a:pPr marL="0" indent="0">
                  <a:buNone/>
                </a:pPr>
                <a:endParaRPr lang="en-GB" b="0"/>
              </a:p>
              <a:p>
                <a:pPr marL="0" indent="0">
                  <a:buNone/>
                </a:pPr>
                <a:endParaRPr lang="en-GB"/>
              </a:p>
              <a:p>
                <a:pPr marL="0" indent="0"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A3E709-F73D-43E4-A37D-78CE7E933C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2995" y="1663119"/>
                <a:ext cx="9493250" cy="4006568"/>
              </a:xfrm>
              <a:blipFill>
                <a:blip r:embed="rId2"/>
                <a:stretch>
                  <a:fillRect l="-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037541EF-3006-46FB-A4DE-771AE15A3091}"/>
              </a:ext>
            </a:extLst>
          </p:cNvPr>
          <p:cNvSpPr/>
          <p:nvPr/>
        </p:nvSpPr>
        <p:spPr>
          <a:xfrm>
            <a:off x="6273579" y="118863"/>
            <a:ext cx="5788550" cy="1544256"/>
          </a:xfrm>
          <a:prstGeom prst="wedgeRectCallout">
            <a:avLst>
              <a:gd name="adj1" fmla="val -59459"/>
              <a:gd name="adj2" fmla="val 417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Datapoints are different time period</a:t>
            </a:r>
          </a:p>
          <a:p>
            <a:r>
              <a:rPr lang="en-GB"/>
              <a:t>Issues:</a:t>
            </a:r>
          </a:p>
          <a:p>
            <a:pPr marL="285750" indent="-285750">
              <a:buFontTx/>
              <a:buChar char="-"/>
            </a:pPr>
            <a:r>
              <a:rPr lang="en-GB"/>
              <a:t>Time can be become confounding variable</a:t>
            </a:r>
          </a:p>
          <a:p>
            <a:pPr marL="285750" indent="-285750">
              <a:buFontTx/>
              <a:buChar char="-"/>
            </a:pPr>
            <a:r>
              <a:rPr lang="en-GB"/>
              <a:t>Too much correlation between different observations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A912DF-D9C6-449F-AA88-76150A22A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12" y="3212424"/>
            <a:ext cx="4320857" cy="3188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F9F618-4F0F-4732-A608-9554B93C2436}"/>
                  </a:ext>
                </a:extLst>
              </p:cNvPr>
              <p:cNvSpPr txBox="1"/>
              <p:nvPr/>
            </p:nvSpPr>
            <p:spPr>
              <a:xfrm>
                <a:off x="4817525" y="3290459"/>
                <a:ext cx="6096662" cy="1143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𝑌</m:t>
                          </m:r>
                        </m:e>
                        <m:sub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𝑡</m:t>
                          </m:r>
                        </m:sub>
                      </m:sSub>
                      <m:r>
                        <a:rPr lang="en-GB" sz="1800" i="1">
                          <a:solidFill>
                            <a:schemeClr val="tx1"/>
                          </a:solidFill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r>
                        <a:rPr lang="en-GB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𝜌</m:t>
                      </m:r>
                      <m:sSub>
                        <m:sSubPr>
                          <m:ctrlPr>
                            <a:rPr lang="en-GB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𝑌</m:t>
                          </m:r>
                        </m:e>
                        <m:sub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𝑡</m:t>
                          </m:r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−1</m:t>
                          </m:r>
                        </m:sub>
                      </m:sSub>
                      <m:r>
                        <a:rPr lang="en-GB" sz="1800" i="1">
                          <a:solidFill>
                            <a:schemeClr val="tx1"/>
                          </a:solidFill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𝜖</m:t>
                          </m:r>
                        </m:e>
                        <m:sub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GB" sz="180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algn="ctr"/>
                <a:r>
                  <a:rPr lang="en-GB" sz="1800">
                    <a:solidFill>
                      <a:schemeClr val="tx1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⇓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𝑌</m:t>
                          </m:r>
                        </m:e>
                        <m:sub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𝑡</m:t>
                          </m:r>
                        </m:sub>
                      </m:sSub>
                      <m:r>
                        <a:rPr lang="en-GB" sz="1800" i="1">
                          <a:solidFill>
                            <a:schemeClr val="tx1"/>
                          </a:solidFill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−</m:t>
                      </m:r>
                      <m:sSub>
                        <m:sSubPr>
                          <m:ctrlPr>
                            <a:rPr lang="en-GB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𝑌</m:t>
                          </m:r>
                        </m:e>
                        <m:sub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𝑡</m:t>
                          </m:r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−1</m:t>
                          </m:r>
                        </m:sub>
                      </m:sSub>
                      <m:r>
                        <a:rPr lang="en-GB" sz="1800" i="1">
                          <a:solidFill>
                            <a:schemeClr val="tx1"/>
                          </a:solidFill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1800">
                          <a:solidFill>
                            <a:schemeClr val="tx1"/>
                          </a:solidFill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Δ</m:t>
                      </m:r>
                      <m:sSub>
                        <m:sSubPr>
                          <m:ctrlPr>
                            <a:rPr lang="en-GB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𝑌</m:t>
                          </m:r>
                        </m:e>
                        <m:sub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𝑡</m:t>
                          </m:r>
                        </m:sub>
                      </m:sSub>
                      <m:r>
                        <a:rPr lang="en-GB" sz="1800" i="1">
                          <a:solidFill>
                            <a:schemeClr val="tx1"/>
                          </a:solidFill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limLow>
                        <m:limLowPr>
                          <m:ctrlPr>
                            <a:rPr lang="en-GB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GB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Palatino Linotype" charset="0"/>
                                      <a:cs typeface="Palatino Linotype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Palatino Linotype" charset="0"/>
                                      <a:cs typeface="Palatino Linotype" charset="0"/>
                                    </a:rPr>
                                    <m:t>𝜌</m:t>
                                  </m:r>
                                  <m:r>
                                    <a:rPr lang="en-GB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Palatino Linotype" charset="0"/>
                                      <a:cs typeface="Palatino Linotype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=</m:t>
                          </m:r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𝛿</m:t>
                          </m:r>
                        </m:lim>
                      </m:limLow>
                      <m:sSub>
                        <m:sSubPr>
                          <m:ctrlPr>
                            <a:rPr lang="en-GB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𝑌</m:t>
                          </m:r>
                        </m:e>
                        <m:sub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𝑡</m:t>
                          </m:r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−1</m:t>
                          </m:r>
                        </m:sub>
                      </m:sSub>
                      <m:r>
                        <a:rPr lang="en-GB" sz="1800" i="1">
                          <a:solidFill>
                            <a:schemeClr val="tx1"/>
                          </a:solidFill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𝜖</m:t>
                          </m:r>
                        </m:e>
                        <m:sub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F9F618-4F0F-4732-A608-9554B93C2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525" y="3290459"/>
                <a:ext cx="6096662" cy="1143775"/>
              </a:xfrm>
              <a:prstGeom prst="rect">
                <a:avLst/>
              </a:prstGeom>
              <a:blipFill>
                <a:blip r:embed="rId4"/>
                <a:stretch>
                  <a:fillRect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peech Bubble: Rectangle 10">
                <a:extLst>
                  <a:ext uri="{FF2B5EF4-FFF2-40B4-BE49-F238E27FC236}">
                    <a16:creationId xmlns:a16="http://schemas.microsoft.com/office/drawing/2014/main" id="{5048508D-2598-4C85-B7DB-AE6C08381441}"/>
                  </a:ext>
                </a:extLst>
              </p:cNvPr>
              <p:cNvSpPr/>
              <p:nvPr/>
            </p:nvSpPr>
            <p:spPr>
              <a:xfrm>
                <a:off x="7301948" y="4647536"/>
                <a:ext cx="3731812" cy="1232453"/>
              </a:xfrm>
              <a:prstGeom prst="wedgeRectCallout">
                <a:avLst>
                  <a:gd name="adj1" fmla="val -21066"/>
                  <a:gd name="adj2" fmla="val -6178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/>
                  <a:t>Dicker-Fuller test H0: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/>
              </a:p>
              <a:p>
                <a:endParaRPr lang="en-GB"/>
              </a:p>
              <a:p>
                <a:r>
                  <a:rPr lang="en-GB"/>
                  <a:t>We reject if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GB"/>
                  <a:t> is small (negative) enough</a:t>
                </a:r>
              </a:p>
            </p:txBody>
          </p:sp>
        </mc:Choice>
        <mc:Fallback xmlns="">
          <p:sp>
            <p:nvSpPr>
              <p:cNvPr id="11" name="Speech Bubble: Rectangle 10">
                <a:extLst>
                  <a:ext uri="{FF2B5EF4-FFF2-40B4-BE49-F238E27FC236}">
                    <a16:creationId xmlns:a16="http://schemas.microsoft.com/office/drawing/2014/main" id="{5048508D-2598-4C85-B7DB-AE6C083814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948" y="4647536"/>
                <a:ext cx="3731812" cy="1232453"/>
              </a:xfrm>
              <a:prstGeom prst="wedgeRectCallout">
                <a:avLst>
                  <a:gd name="adj1" fmla="val -21066"/>
                  <a:gd name="adj2" fmla="val -61782"/>
                </a:avLst>
              </a:prstGeom>
              <a:blipFill>
                <a:blip r:embed="rId5"/>
                <a:stretch>
                  <a:fillRect l="-1303" b="-4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573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C7CFBC9-BFAF-4F61-8A65-D38706BD5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394" y="85224"/>
            <a:ext cx="5128610" cy="5517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A524B-5999-4A4C-B58E-A660D0C2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13" y="349573"/>
            <a:ext cx="4821270" cy="5312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95C47B-5533-480D-BCED-3BC4E5E0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823" y="9545"/>
            <a:ext cx="9493249" cy="903236"/>
          </a:xfrm>
        </p:spPr>
        <p:txBody>
          <a:bodyPr/>
          <a:lstStyle/>
          <a:p>
            <a:r>
              <a:rPr lang="en-GB"/>
              <a:t>Dickey Fuller Test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037541EF-3006-46FB-A4DE-771AE15A3091}"/>
              </a:ext>
            </a:extLst>
          </p:cNvPr>
          <p:cNvSpPr/>
          <p:nvPr/>
        </p:nvSpPr>
        <p:spPr>
          <a:xfrm>
            <a:off x="728064" y="6218309"/>
            <a:ext cx="5788550" cy="335163"/>
          </a:xfrm>
          <a:prstGeom prst="wedgeRectCallout">
            <a:avLst>
              <a:gd name="adj1" fmla="val -27901"/>
              <a:gd name="adj2" fmla="val -4187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Cannot reject unit root: -0.6&gt;-1.95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peech Bubble: Rectangle 10">
                <a:extLst>
                  <a:ext uri="{FF2B5EF4-FFF2-40B4-BE49-F238E27FC236}">
                    <a16:creationId xmlns:a16="http://schemas.microsoft.com/office/drawing/2014/main" id="{5048508D-2598-4C85-B7DB-AE6C08381441}"/>
                  </a:ext>
                </a:extLst>
              </p:cNvPr>
              <p:cNvSpPr/>
              <p:nvPr/>
            </p:nvSpPr>
            <p:spPr>
              <a:xfrm>
                <a:off x="6932657" y="5735636"/>
                <a:ext cx="4485415" cy="817836"/>
              </a:xfrm>
              <a:prstGeom prst="wedgeRectCallout">
                <a:avLst>
                  <a:gd name="adj1" fmla="val -8568"/>
                  <a:gd name="adj2" fmla="val -15414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/>
                  <a:t>Can reject unit root for differenced series: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11" name="Speech Bubble: Rectangle 10">
                <a:extLst>
                  <a:ext uri="{FF2B5EF4-FFF2-40B4-BE49-F238E27FC236}">
                    <a16:creationId xmlns:a16="http://schemas.microsoft.com/office/drawing/2014/main" id="{5048508D-2598-4C85-B7DB-AE6C083814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57" y="5735636"/>
                <a:ext cx="4485415" cy="817836"/>
              </a:xfrm>
              <a:prstGeom prst="wedgeRectCallout">
                <a:avLst>
                  <a:gd name="adj1" fmla="val -8568"/>
                  <a:gd name="adj2" fmla="val -154144"/>
                </a:avLst>
              </a:prstGeom>
              <a:blipFill>
                <a:blip r:embed="rId4"/>
                <a:stretch>
                  <a:fillRect l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2756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50441-9C30-4E4F-8452-E7D05C3FA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62" y="90805"/>
            <a:ext cx="9493249" cy="779863"/>
          </a:xfrm>
        </p:spPr>
        <p:txBody>
          <a:bodyPr/>
          <a:lstStyle/>
          <a:p>
            <a:r>
              <a:rPr lang="en-GB"/>
              <a:t>Causal Inference with Time series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1B00B-9E91-4F80-A328-542062D40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46" y="1043162"/>
            <a:ext cx="4937882" cy="3976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96D4D6-A766-4150-B8CC-ACAFB26E9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192" y="1043162"/>
            <a:ext cx="5456489" cy="3909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85D13872-8EFB-4EB7-8582-9E32ECAC2FE7}"/>
                  </a:ext>
                </a:extLst>
              </p:cNvPr>
              <p:cNvSpPr/>
              <p:nvPr/>
            </p:nvSpPr>
            <p:spPr>
              <a:xfrm>
                <a:off x="728064" y="5593223"/>
                <a:ext cx="4249861" cy="960250"/>
              </a:xfrm>
              <a:prstGeom prst="wedgeRectCallout">
                <a:avLst>
                  <a:gd name="adj1" fmla="val -38860"/>
                  <a:gd name="adj2" fmla="val -21942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/>
                  <a:t>Regression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/>
                  <a:t> suffers from bias due to unit root</a:t>
                </a:r>
              </a:p>
            </p:txBody>
          </p:sp>
        </mc:Choice>
        <mc:Fallback xmlns=""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85D13872-8EFB-4EB7-8582-9E32ECAC2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64" y="5593223"/>
                <a:ext cx="4249861" cy="960250"/>
              </a:xfrm>
              <a:prstGeom prst="wedgeRectCallout">
                <a:avLst>
                  <a:gd name="adj1" fmla="val -38860"/>
                  <a:gd name="adj2" fmla="val -219426"/>
                </a:avLst>
              </a:prstGeom>
              <a:blipFill>
                <a:blip r:embed="rId4"/>
                <a:stretch>
                  <a:fillRect l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8">
                <a:extLst>
                  <a:ext uri="{FF2B5EF4-FFF2-40B4-BE49-F238E27FC236}">
                    <a16:creationId xmlns:a16="http://schemas.microsoft.com/office/drawing/2014/main" id="{C3677256-C38C-4C68-AF76-7024F2122609}"/>
                  </a:ext>
                </a:extLst>
              </p:cNvPr>
              <p:cNvSpPr/>
              <p:nvPr/>
            </p:nvSpPr>
            <p:spPr>
              <a:xfrm>
                <a:off x="6289952" y="5493523"/>
                <a:ext cx="4988973" cy="960250"/>
              </a:xfrm>
              <a:prstGeom prst="wedgeRectCallout">
                <a:avLst>
                  <a:gd name="adj1" fmla="val -36950"/>
                  <a:gd name="adj2" fmla="val -24256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/>
                  <a:t>Regression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/>
                  <a:t> Does NOT suffer from bias due to unit root. 1 extra frost day= Price increase by 0.14%</a:t>
                </a:r>
              </a:p>
            </p:txBody>
          </p:sp>
        </mc:Choice>
        <mc:Fallback xmlns="">
          <p:sp>
            <p:nvSpPr>
              <p:cNvPr id="9" name="Speech Bubble: Rectangle 8">
                <a:extLst>
                  <a:ext uri="{FF2B5EF4-FFF2-40B4-BE49-F238E27FC236}">
                    <a16:creationId xmlns:a16="http://schemas.microsoft.com/office/drawing/2014/main" id="{C3677256-C38C-4C68-AF76-7024F21226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952" y="5493523"/>
                <a:ext cx="4988973" cy="960250"/>
              </a:xfrm>
              <a:prstGeom prst="wedgeRectCallout">
                <a:avLst>
                  <a:gd name="adj1" fmla="val -36950"/>
                  <a:gd name="adj2" fmla="val -242565"/>
                </a:avLst>
              </a:prstGeom>
              <a:blipFill>
                <a:blip r:embed="rId5"/>
                <a:stretch>
                  <a:fillRect l="-976" r="-158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F3779F94-1102-4E24-9F09-42E7C30A4DB4}"/>
              </a:ext>
            </a:extLst>
          </p:cNvPr>
          <p:cNvSpPr/>
          <p:nvPr/>
        </p:nvSpPr>
        <p:spPr>
          <a:xfrm>
            <a:off x="3526403" y="1415333"/>
            <a:ext cx="1673750" cy="1061498"/>
          </a:xfrm>
          <a:prstGeom prst="wedgeRectCallout">
            <a:avLst>
              <a:gd name="adj1" fmla="val -98505"/>
              <a:gd name="adj2" fmla="val -622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Number of frost days in a month</a:t>
            </a:r>
          </a:p>
        </p:txBody>
      </p:sp>
    </p:spTree>
    <p:extLst>
      <p:ext uri="{BB962C8B-B14F-4D97-AF65-F5344CB8AC3E}">
        <p14:creationId xmlns:p14="http://schemas.microsoft.com/office/powerpoint/2010/main" val="2632610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64923" y="1425634"/>
            <a:ext cx="3868657" cy="3032122"/>
          </a:xfrm>
        </p:spPr>
        <p:txBody>
          <a:bodyPr vert="horz" lIns="68600" tIns="34300" rIns="68600" bIns="3430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951">
                <a:solidFill>
                  <a:srgbClr val="0070C0"/>
                </a:solidFill>
              </a:rPr>
              <a:t>Extra Slides</a:t>
            </a:r>
          </a:p>
        </p:txBody>
      </p:sp>
      <p:pic>
        <p:nvPicPr>
          <p:cNvPr id="9" name="Content Placeholder 4" descr="A drawing of a person&#10;&#10;Description generated with high confidence">
            <a:extLst>
              <a:ext uri="{FF2B5EF4-FFF2-40B4-BE49-F238E27FC236}">
                <a16:creationId xmlns:a16="http://schemas.microsoft.com/office/drawing/2014/main" id="{9FD8DBDC-E852-443D-9C2C-08FA8CBA5E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22698" y="66458"/>
            <a:ext cx="5019301" cy="546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25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9A06-E56D-4330-BD8E-91CAEB05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94" y="26653"/>
            <a:ext cx="9493249" cy="935355"/>
          </a:xfrm>
        </p:spPr>
        <p:txBody>
          <a:bodyPr/>
          <a:lstStyle/>
          <a:p>
            <a:r>
              <a:rPr lang="en-GB"/>
              <a:t>To control or not control?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008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2296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58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𝑆𝑎𝑙𝑒𝑠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𝐹𝑖𝑥</m:t>
                          </m:r>
                        </m:sup>
                      </m:sSubSup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𝑀𝑎𝑟𝑘𝑒𝑡𝑖𝑛𝑔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3600" i="1">
                          <a:latin typeface="Cambria Math" panose="02040503050406030204" pitchFamily="18" charset="0"/>
                        </a:rPr>
                        <m:t>𝑆𝑖𝑧𝑒</m:t>
                      </m:r>
                      <m:r>
                        <a:rPr lang="en-GB" sz="36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60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1195AB6A-6B93-4A78-8910-EA91DC13B83F}"/>
              </a:ext>
            </a:extLst>
          </p:cNvPr>
          <p:cNvSpPr/>
          <p:nvPr/>
        </p:nvSpPr>
        <p:spPr>
          <a:xfrm>
            <a:off x="300049" y="2959770"/>
            <a:ext cx="11348720" cy="2242852"/>
          </a:xfrm>
          <a:prstGeom prst="wedgeRectCallout">
            <a:avLst>
              <a:gd name="adj1" fmla="val 13247"/>
              <a:gd name="adj2" fmla="val -649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Is it always a good idea to include a control such as Size if we are primarily interested in the causal effect of more marketing?</a:t>
            </a:r>
          </a:p>
          <a:p>
            <a:endParaRPr lang="en-GB" sz="2400"/>
          </a:p>
          <a:p>
            <a:r>
              <a:rPr lang="en-GB" sz="2400"/>
              <a:t>Depends on the direction of the causality driving the correlation between size and marketing.</a:t>
            </a:r>
          </a:p>
          <a:p>
            <a:endParaRPr lang="en-GB" sz="240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F68D535-E784-4688-85D6-84780ECA3F72}"/>
              </a:ext>
            </a:extLst>
          </p:cNvPr>
          <p:cNvSpPr/>
          <p:nvPr/>
        </p:nvSpPr>
        <p:spPr>
          <a:xfrm rot="5400000">
            <a:off x="8716964" y="286348"/>
            <a:ext cx="665796" cy="226092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891E4D-ECDB-4EDF-A09F-FE9A44B8500B}"/>
                  </a:ext>
                </a:extLst>
              </p:cNvPr>
              <p:cNvSpPr txBox="1"/>
              <p:nvPr/>
            </p:nvSpPr>
            <p:spPr>
              <a:xfrm>
                <a:off x="8763000" y="365281"/>
                <a:ext cx="782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sz="36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891E4D-ECDB-4EDF-A09F-FE9A44B8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365281"/>
                <a:ext cx="78232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7607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9A06-E56D-4330-BD8E-91CAEB05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94" y="26653"/>
            <a:ext cx="9493249" cy="935355"/>
          </a:xfrm>
        </p:spPr>
        <p:txBody>
          <a:bodyPr/>
          <a:lstStyle/>
          <a:p>
            <a:r>
              <a:rPr lang="en-GB"/>
              <a:t>To control or not control?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008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2296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58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𝑆𝑎𝑙𝑒𝑠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𝐹𝑖𝑥</m:t>
                          </m:r>
                        </m:sup>
                      </m:sSubSup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𝑀𝑎𝑟𝑘𝑒𝑡𝑖𝑛𝑔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3600" i="1">
                          <a:latin typeface="Cambria Math" panose="02040503050406030204" pitchFamily="18" charset="0"/>
                        </a:rPr>
                        <m:t>𝑆𝑖𝑧𝑒</m:t>
                      </m:r>
                      <m:r>
                        <a:rPr lang="en-GB" sz="36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60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1195AB6A-6B93-4A78-8910-EA91DC13B83F}"/>
                  </a:ext>
                </a:extLst>
              </p:cNvPr>
              <p:cNvSpPr/>
              <p:nvPr/>
            </p:nvSpPr>
            <p:spPr>
              <a:xfrm>
                <a:off x="300049" y="2959769"/>
                <a:ext cx="11348720" cy="3871577"/>
              </a:xfrm>
              <a:prstGeom prst="wedgeRectCallout">
                <a:avLst>
                  <a:gd name="adj1" fmla="val 13247"/>
                  <a:gd name="adj2" fmla="val -6491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/>
                  <a:t>Marketing → Size</a:t>
                </a:r>
              </a:p>
              <a:p>
                <a:r>
                  <a:rPr lang="en-GB"/>
                  <a:t>If marketing drives size (companies that are doing more marketing have more sales and as a consequence employ more people) you </a:t>
                </a:r>
                <a:r>
                  <a:rPr lang="en-GB" b="1" u="sng"/>
                  <a:t>don’t want to include it</a:t>
                </a:r>
                <a:r>
                  <a:rPr lang="en-GB"/>
                  <a:t> as you would be missing part of the causal effect you want to estimate.</a:t>
                </a:r>
              </a:p>
              <a:p>
                <a:endParaRPr lang="en-GB"/>
              </a:p>
              <a:p>
                <a:endParaRPr lang="en-GB"/>
              </a:p>
              <a:p>
                <a:r>
                  <a:rPr lang="en-GB"/>
                  <a:t>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/>
                  <a:t> rather than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𝐹𝑖𝑥</m:t>
                        </m:r>
                      </m:sup>
                    </m:sSubSup>
                  </m:oMath>
                </a14:m>
                <a:r>
                  <a:rPr lang="en-GB"/>
                  <a:t> is the correct causal effect of increasing the marketing budget.</a:t>
                </a:r>
              </a:p>
            </p:txBody>
          </p:sp>
        </mc:Choice>
        <mc:Fallback xmlns="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1195AB6A-6B93-4A78-8910-EA91DC13B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49" y="2959769"/>
                <a:ext cx="11348720" cy="3871577"/>
              </a:xfrm>
              <a:prstGeom prst="wedgeRectCallout">
                <a:avLst>
                  <a:gd name="adj1" fmla="val 13247"/>
                  <a:gd name="adj2" fmla="val -64919"/>
                </a:avLst>
              </a:prstGeom>
              <a:blipFill>
                <a:blip r:embed="rId3"/>
                <a:stretch>
                  <a:fillRect l="-376" r="-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5F68D535-E784-4688-85D6-84780ECA3F72}"/>
              </a:ext>
            </a:extLst>
          </p:cNvPr>
          <p:cNvSpPr/>
          <p:nvPr/>
        </p:nvSpPr>
        <p:spPr>
          <a:xfrm rot="5400000">
            <a:off x="8716964" y="286348"/>
            <a:ext cx="665796" cy="226092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891E4D-ECDB-4EDF-A09F-FE9A44B8500B}"/>
                  </a:ext>
                </a:extLst>
              </p:cNvPr>
              <p:cNvSpPr txBox="1"/>
              <p:nvPr/>
            </p:nvSpPr>
            <p:spPr>
              <a:xfrm>
                <a:off x="8763000" y="365281"/>
                <a:ext cx="782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sz="36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891E4D-ECDB-4EDF-A09F-FE9A44B8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365281"/>
                <a:ext cx="78232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8FA6FA-3B32-41D2-9F84-650A17E17FE9}"/>
              </a:ext>
            </a:extLst>
          </p:cNvPr>
          <p:cNvCxnSpPr/>
          <p:nvPr/>
        </p:nvCxnSpPr>
        <p:spPr>
          <a:xfrm>
            <a:off x="4401732" y="1627953"/>
            <a:ext cx="409903" cy="40990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31C0FD-DBAE-4BCC-B0B8-483E94C1766D}"/>
              </a:ext>
            </a:extLst>
          </p:cNvPr>
          <p:cNvCxnSpPr>
            <a:cxnSpLocks/>
          </p:cNvCxnSpPr>
          <p:nvPr/>
        </p:nvCxnSpPr>
        <p:spPr>
          <a:xfrm>
            <a:off x="8156727" y="1704469"/>
            <a:ext cx="1264746" cy="43964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72F708-62AD-45DE-88D8-DD294EF7B819}"/>
              </a:ext>
            </a:extLst>
          </p:cNvPr>
          <p:cNvCxnSpPr>
            <a:cxnSpLocks/>
          </p:cNvCxnSpPr>
          <p:nvPr/>
        </p:nvCxnSpPr>
        <p:spPr>
          <a:xfrm flipV="1">
            <a:off x="4401732" y="1704469"/>
            <a:ext cx="472966" cy="29590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017158-E232-4C21-8653-6456C30BFCD4}"/>
              </a:ext>
            </a:extLst>
          </p:cNvPr>
          <p:cNvCxnSpPr>
            <a:cxnSpLocks/>
          </p:cNvCxnSpPr>
          <p:nvPr/>
        </p:nvCxnSpPr>
        <p:spPr>
          <a:xfrm flipV="1">
            <a:off x="8311581" y="1822005"/>
            <a:ext cx="842579" cy="35751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8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9A06-E56D-4330-BD8E-91CAEB05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94" y="26653"/>
            <a:ext cx="9493249" cy="935355"/>
          </a:xfrm>
        </p:spPr>
        <p:txBody>
          <a:bodyPr/>
          <a:lstStyle/>
          <a:p>
            <a:r>
              <a:rPr lang="en-GB"/>
              <a:t>To control or not control?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008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2296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58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𝑆𝑎𝑙𝑒𝑠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𝐹𝑖𝑥</m:t>
                          </m:r>
                        </m:sup>
                      </m:sSubSup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𝑀𝑎𝑟𝑘𝑒𝑡𝑖𝑛𝑔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3600" i="1">
                          <a:latin typeface="Cambria Math" panose="02040503050406030204" pitchFamily="18" charset="0"/>
                        </a:rPr>
                        <m:t>𝑆𝑖𝑧𝑒</m:t>
                      </m:r>
                      <m:r>
                        <a:rPr lang="en-GB" sz="36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60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1195AB6A-6B93-4A78-8910-EA91DC13B83F}"/>
                  </a:ext>
                </a:extLst>
              </p:cNvPr>
              <p:cNvSpPr/>
              <p:nvPr/>
            </p:nvSpPr>
            <p:spPr>
              <a:xfrm>
                <a:off x="161312" y="2563026"/>
                <a:ext cx="11732194" cy="1586457"/>
              </a:xfrm>
              <a:prstGeom prst="wedgeRectCallout">
                <a:avLst>
                  <a:gd name="adj1" fmla="val 13247"/>
                  <a:gd name="adj2" fmla="val -6491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/>
                  <a:t>Size → Marketing</a:t>
                </a:r>
              </a:p>
              <a:p>
                <a:r>
                  <a:rPr lang="en-GB"/>
                  <a:t>If size drives marketing (bigger companies have more sales and more marketing) then you want to include it and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𝐹𝑖𝑥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/>
                  <a:t>becomes the correct parameter measuring the causal impact of marketing budget increases.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/>
                  <a:t> mistakenly includes the causal effect of size alone.</a:t>
                </a:r>
              </a:p>
            </p:txBody>
          </p:sp>
        </mc:Choice>
        <mc:Fallback xmlns="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1195AB6A-6B93-4A78-8910-EA91DC13B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12" y="2563026"/>
                <a:ext cx="11732194" cy="1586457"/>
              </a:xfrm>
              <a:prstGeom prst="wedgeRectCallout">
                <a:avLst>
                  <a:gd name="adj1" fmla="val 13247"/>
                  <a:gd name="adj2" fmla="val -64919"/>
                </a:avLst>
              </a:prstGeom>
              <a:blipFill>
                <a:blip r:embed="rId3"/>
                <a:stretch>
                  <a:fillRect l="-363" r="-1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5F68D535-E784-4688-85D6-84780ECA3F72}"/>
              </a:ext>
            </a:extLst>
          </p:cNvPr>
          <p:cNvSpPr/>
          <p:nvPr/>
        </p:nvSpPr>
        <p:spPr>
          <a:xfrm rot="5400000">
            <a:off x="8716964" y="286348"/>
            <a:ext cx="665796" cy="226092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891E4D-ECDB-4EDF-A09F-FE9A44B8500B}"/>
                  </a:ext>
                </a:extLst>
              </p:cNvPr>
              <p:cNvSpPr txBox="1"/>
              <p:nvPr/>
            </p:nvSpPr>
            <p:spPr>
              <a:xfrm>
                <a:off x="8763000" y="365281"/>
                <a:ext cx="782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sz="36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891E4D-ECDB-4EDF-A09F-FE9A44B8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365281"/>
                <a:ext cx="78232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5434E044-5B1E-4C42-8C6F-FC770FB38950}"/>
              </a:ext>
            </a:extLst>
          </p:cNvPr>
          <p:cNvSpPr/>
          <p:nvPr/>
        </p:nvSpPr>
        <p:spPr>
          <a:xfrm>
            <a:off x="161312" y="4439571"/>
            <a:ext cx="11732194" cy="1973843"/>
          </a:xfrm>
          <a:prstGeom prst="wedgeRectCallout">
            <a:avLst>
              <a:gd name="adj1" fmla="val -24811"/>
              <a:gd name="adj2" fmla="val -608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Which of those is the case depends on where the data and variation in the data comes from (i.e. the data story). Is it data from a study where firms randomly varied their marketing budget? Maybe the data comes from a sample of profit centres within a firm that had discretion over their marketing budget but not their team size?</a:t>
            </a:r>
          </a:p>
        </p:txBody>
      </p:sp>
    </p:spTree>
    <p:extLst>
      <p:ext uri="{BB962C8B-B14F-4D97-AF65-F5344CB8AC3E}">
        <p14:creationId xmlns:p14="http://schemas.microsoft.com/office/powerpoint/2010/main" val="1859891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9A06-E56D-4330-BD8E-91CAEB05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94" y="26653"/>
            <a:ext cx="9493249" cy="935355"/>
          </a:xfrm>
        </p:spPr>
        <p:txBody>
          <a:bodyPr/>
          <a:lstStyle/>
          <a:p>
            <a:r>
              <a:rPr lang="en-GB"/>
              <a:t>To control or not control?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008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2296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58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𝑆𝑎𝑙𝑒𝑠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𝐹𝑖𝑥</m:t>
                          </m:r>
                        </m:sup>
                      </m:sSubSup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𝑀𝑎𝑟𝑘𝑒𝑡𝑖𝑛𝑔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3600" i="1">
                          <a:latin typeface="Cambria Math" panose="02040503050406030204" pitchFamily="18" charset="0"/>
                        </a:rPr>
                        <m:t>𝑆𝑖𝑧𝑒</m:t>
                      </m:r>
                      <m:r>
                        <a:rPr lang="en-GB" sz="36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60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1195AB6A-6B93-4A78-8910-EA91DC13B83F}"/>
                  </a:ext>
                </a:extLst>
              </p:cNvPr>
              <p:cNvSpPr/>
              <p:nvPr/>
            </p:nvSpPr>
            <p:spPr>
              <a:xfrm>
                <a:off x="142393" y="2752165"/>
                <a:ext cx="11732194" cy="3995476"/>
              </a:xfrm>
              <a:prstGeom prst="wedgeRectCallout">
                <a:avLst>
                  <a:gd name="adj1" fmla="val 13169"/>
                  <a:gd name="adj2" fmla="val -5968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/>
              </a:p>
              <a:p>
                <a:r>
                  <a:rPr lang="en-GB"/>
                  <a:t>Size ↔ Marketing</a:t>
                </a:r>
              </a:p>
              <a:p>
                <a:endParaRPr lang="en-GB"/>
              </a:p>
              <a:p>
                <a:r>
                  <a:rPr lang="en-GB"/>
                  <a:t>Often causality runs both ways: size affects both marketing and sales but also marketing can boost both sales and size. Hence, there is no clear cut rule. </a:t>
                </a:r>
              </a:p>
              <a:p>
                <a:endParaRPr lang="en-GB"/>
              </a:p>
              <a:p>
                <a:r>
                  <a:rPr lang="en-GB"/>
                  <a:t>A pragmatic approach is to check if there is a big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/>
                  <a:t>&amp;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𝐹𝑖𝑥</m:t>
                        </m:r>
                      </m:sup>
                    </m:sSubSup>
                  </m:oMath>
                </a14:m>
                <a:r>
                  <a:rPr lang="en-GB"/>
                  <a:t>  (i.e. run 2 the regression once with and once without the control variable). If we are lucky there is not much of a difference. If there is we need to be cautious with strong conclusions. </a:t>
                </a:r>
              </a:p>
              <a:p>
                <a:endParaRPr lang="en-GB"/>
              </a:p>
              <a:p>
                <a:r>
                  <a:rPr lang="en-GB"/>
                  <a:t>Best practice is to defer to more sophisticated better further research. One approach is to find instruments that affect only marketing, but not size; e.g. maybe some firms in your data were subject o regulation that limited their scope  to invest in marketing e.g. bans to invest in advertising for cigarettes, alcohol etc.</a:t>
                </a:r>
              </a:p>
            </p:txBody>
          </p:sp>
        </mc:Choice>
        <mc:Fallback xmlns="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1195AB6A-6B93-4A78-8910-EA91DC13B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93" y="2752165"/>
                <a:ext cx="11732194" cy="3995476"/>
              </a:xfrm>
              <a:prstGeom prst="wedgeRectCallout">
                <a:avLst>
                  <a:gd name="adj1" fmla="val 13169"/>
                  <a:gd name="adj2" fmla="val -59681"/>
                </a:avLst>
              </a:prstGeom>
              <a:blipFill>
                <a:blip r:embed="rId3"/>
                <a:stretch>
                  <a:fillRect l="-363" r="-1349" b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5F68D535-E784-4688-85D6-84780ECA3F72}"/>
              </a:ext>
            </a:extLst>
          </p:cNvPr>
          <p:cNvSpPr/>
          <p:nvPr/>
        </p:nvSpPr>
        <p:spPr>
          <a:xfrm rot="5400000">
            <a:off x="8716964" y="286348"/>
            <a:ext cx="665796" cy="226092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891E4D-ECDB-4EDF-A09F-FE9A44B8500B}"/>
                  </a:ext>
                </a:extLst>
              </p:cNvPr>
              <p:cNvSpPr txBox="1"/>
              <p:nvPr/>
            </p:nvSpPr>
            <p:spPr>
              <a:xfrm>
                <a:off x="8763000" y="365281"/>
                <a:ext cx="782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sz="36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891E4D-ECDB-4EDF-A09F-FE9A44B8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365281"/>
                <a:ext cx="78232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0599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82C25-309A-479F-9B3D-7B85C49B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36880"/>
            <a:ext cx="9493249" cy="795020"/>
          </a:xfrm>
        </p:spPr>
        <p:txBody>
          <a:bodyPr/>
          <a:lstStyle/>
          <a:p>
            <a:r>
              <a:rPr lang="en-GB"/>
              <a:t>Formulas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C98314-BB60-4DCE-8403-9E0766416C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6640" y="1596672"/>
                <a:ext cx="9493250" cy="88236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𝑆𝑎𝑙𝑒𝑠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𝑀𝑎𝑟𝑘𝑒𝑡𝑖𝑛𝑔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C98314-BB60-4DCE-8403-9E0766416C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6640" y="1596672"/>
                <a:ext cx="9493250" cy="88236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B55B7FE-CB3A-4A0E-A69A-FFB5A445FA7B}"/>
              </a:ext>
            </a:extLst>
          </p:cNvPr>
          <p:cNvSpPr/>
          <p:nvPr/>
        </p:nvSpPr>
        <p:spPr>
          <a:xfrm>
            <a:off x="6343650" y="3101551"/>
            <a:ext cx="4206240" cy="2159777"/>
          </a:xfrm>
          <a:prstGeom prst="wedgeRectCallout">
            <a:avLst>
              <a:gd name="adj1" fmla="val 13486"/>
              <a:gd name="adj2" fmla="val -87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Residual…also known 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Error term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Everything that’s not Marketing but affecting sales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70B0B7B1-58C3-4134-90B0-A47F2D9BC80E}"/>
                  </a:ext>
                </a:extLst>
              </p:cNvPr>
              <p:cNvSpPr/>
              <p:nvPr/>
            </p:nvSpPr>
            <p:spPr>
              <a:xfrm>
                <a:off x="1137920" y="3429001"/>
                <a:ext cx="4805680" cy="1350482"/>
              </a:xfrm>
              <a:prstGeom prst="wedgeRectCallout">
                <a:avLst>
                  <a:gd name="adj1" fmla="val 36884"/>
                  <a:gd name="adj2" fmla="val -12247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We try to estimate/guess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/>
                  <a:t> by making the estimated residuals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acc>
                  </m:oMath>
                </a14:m>
                <a:r>
                  <a:rPr lang="en-GB"/>
                  <a:t> small. That’s equivalent to fitting a trend line (in the univariate case) </a:t>
                </a:r>
              </a:p>
            </p:txBody>
          </p:sp>
        </mc:Choice>
        <mc:Fallback xmlns="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70B0B7B1-58C3-4134-90B0-A47F2D9BC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20" y="3429001"/>
                <a:ext cx="4805680" cy="1350482"/>
              </a:xfrm>
              <a:prstGeom prst="wedgeRectCallout">
                <a:avLst>
                  <a:gd name="adj1" fmla="val 36884"/>
                  <a:gd name="adj2" fmla="val -122471"/>
                </a:avLst>
              </a:prstGeom>
              <a:blipFill>
                <a:blip r:embed="rId3"/>
                <a:stretch>
                  <a:fillRect l="-1013" r="-3418" b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6AD5D6-9C62-4FC9-AEDD-07345734879A}"/>
                  </a:ext>
                </a:extLst>
              </p:cNvPr>
              <p:cNvSpPr txBox="1"/>
              <p:nvPr/>
            </p:nvSpPr>
            <p:spPr>
              <a:xfrm>
                <a:off x="2336800" y="5622229"/>
                <a:ext cx="6096000" cy="5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𝑆𝑎𝑙𝑒𝑠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𝑀𝑎𝑟𝑘𝑒𝑡𝑖𝑛𝑔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acc>
                    </m:oMath>
                  </m:oMathPara>
                </a14:m>
                <a:endParaRPr lang="en-GB" sz="28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6AD5D6-9C62-4FC9-AEDD-073457348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800" y="5622229"/>
                <a:ext cx="6096000" cy="5465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0E5D43-906A-4082-A3D2-157BB4A2241C}"/>
              </a:ext>
            </a:extLst>
          </p:cNvPr>
          <p:cNvCxnSpPr/>
          <p:nvPr/>
        </p:nvCxnSpPr>
        <p:spPr>
          <a:xfrm>
            <a:off x="3881120" y="4937760"/>
            <a:ext cx="0" cy="5791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E0C89C4-6F4E-4685-84F9-B5C30D735BC6}"/>
              </a:ext>
            </a:extLst>
          </p:cNvPr>
          <p:cNvSpPr/>
          <p:nvPr/>
        </p:nvSpPr>
        <p:spPr>
          <a:xfrm>
            <a:off x="8625840" y="5622229"/>
            <a:ext cx="3230880" cy="687131"/>
          </a:xfrm>
          <a:prstGeom prst="wedgeRectCallout">
            <a:avLst>
              <a:gd name="adj1" fmla="val -59826"/>
              <a:gd name="adj2" fmla="val -217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use </a:t>
            </a:r>
            <a:r>
              <a:rPr lang="en-GB" err="1"/>
              <a:t>lm</a:t>
            </a:r>
            <a:r>
              <a:rPr lang="en-GB"/>
              <a:t>() command</a:t>
            </a:r>
          </a:p>
        </p:txBody>
      </p:sp>
    </p:spTree>
    <p:extLst>
      <p:ext uri="{BB962C8B-B14F-4D97-AF65-F5344CB8AC3E}">
        <p14:creationId xmlns:p14="http://schemas.microsoft.com/office/powerpoint/2010/main" val="1072401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9A06-E56D-4330-BD8E-91CAEB05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935355"/>
          </a:xfrm>
        </p:spPr>
        <p:txBody>
          <a:bodyPr/>
          <a:lstStyle/>
          <a:p>
            <a:r>
              <a:rPr lang="en-GB"/>
              <a:t>Other/Control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008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2296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58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𝑆𝑎𝑙𝑒𝑠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𝑀𝑎𝑟𝑘𝑒𝑡𝑖𝑛𝑔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1195AB6A-6B93-4A78-8910-EA91DC13B83F}"/>
                  </a:ext>
                </a:extLst>
              </p:cNvPr>
              <p:cNvSpPr/>
              <p:nvPr/>
            </p:nvSpPr>
            <p:spPr>
              <a:xfrm>
                <a:off x="477520" y="4362168"/>
                <a:ext cx="11379200" cy="1815112"/>
              </a:xfrm>
              <a:prstGeom prst="wedgeRectCallout">
                <a:avLst>
                  <a:gd name="adj1" fmla="val 18954"/>
                  <a:gd name="adj2" fmla="val -1052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2400"/>
                  <a:t>Including Size in the regression will conceptually change the meaning of the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/>
                  <a:t>. It is now the effect of marketing holding size constant. Let’s call this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𝐹𝑖𝑥</m:t>
                        </m:r>
                      </m:sup>
                    </m:sSubSup>
                  </m:oMath>
                </a14:m>
                <a:r>
                  <a:rPr lang="en-GB" sz="2400"/>
                  <a:t>. </a:t>
                </a:r>
              </a:p>
            </p:txBody>
          </p:sp>
        </mc:Choice>
        <mc:Fallback xmlns="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1195AB6A-6B93-4A78-8910-EA91DC13B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" y="4362168"/>
                <a:ext cx="11379200" cy="1815112"/>
              </a:xfrm>
              <a:prstGeom prst="wedgeRectCallout">
                <a:avLst>
                  <a:gd name="adj1" fmla="val 18954"/>
                  <a:gd name="adj2" fmla="val -105296"/>
                </a:avLst>
              </a:prstGeom>
              <a:blipFill>
                <a:blip r:embed="rId3"/>
                <a:stretch>
                  <a:fillRect l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5">
                <a:extLst>
                  <a:ext uri="{FF2B5EF4-FFF2-40B4-BE49-F238E27FC236}">
                    <a16:creationId xmlns:a16="http://schemas.microsoft.com/office/drawing/2014/main" id="{CE6CC9EA-42D2-4473-B4C9-54E22F170DAB}"/>
                  </a:ext>
                </a:extLst>
              </p:cNvPr>
              <p:cNvSpPr/>
              <p:nvPr/>
            </p:nvSpPr>
            <p:spPr>
              <a:xfrm>
                <a:off x="477520" y="2479040"/>
                <a:ext cx="6197600" cy="1625600"/>
              </a:xfrm>
              <a:prstGeom prst="wedgeRectCallout">
                <a:avLst>
                  <a:gd name="adj1" fmla="val 60355"/>
                  <a:gd name="adj2" fmla="val -737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/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GB" sz="2400"/>
                  <a:t> includes potentially many factors;</a:t>
                </a:r>
              </a:p>
              <a:p>
                <a:pPr algn="ctr"/>
                <a:r>
                  <a:rPr lang="en-GB" sz="2400"/>
                  <a:t> e.g. the size of the company (in terms of people employed say) </a:t>
                </a:r>
              </a:p>
            </p:txBody>
          </p:sp>
        </mc:Choice>
        <mc:Fallback xmlns="">
          <p:sp>
            <p:nvSpPr>
              <p:cNvPr id="6" name="Speech Bubble: Rectangle 5">
                <a:extLst>
                  <a:ext uri="{FF2B5EF4-FFF2-40B4-BE49-F238E27FC236}">
                    <a16:creationId xmlns:a16="http://schemas.microsoft.com/office/drawing/2014/main" id="{CE6CC9EA-42D2-4473-B4C9-54E22F170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" y="2479040"/>
                <a:ext cx="6197600" cy="1625600"/>
              </a:xfrm>
              <a:prstGeom prst="wedgeRectCallout">
                <a:avLst>
                  <a:gd name="adj1" fmla="val 60355"/>
                  <a:gd name="adj2" fmla="val -7370"/>
                </a:avLst>
              </a:prstGeom>
              <a:blipFill>
                <a:blip r:embed="rId4"/>
                <a:stretch>
                  <a:fillRect t="-373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8936A6-B7F5-48A0-A798-CAE4360D11AF}"/>
                  </a:ext>
                </a:extLst>
              </p:cNvPr>
              <p:cNvSpPr txBox="1"/>
              <p:nvPr/>
            </p:nvSpPr>
            <p:spPr>
              <a:xfrm>
                <a:off x="6765289" y="2775232"/>
                <a:ext cx="3688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GB" sz="28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8936A6-B7F5-48A0-A798-CAE4360D1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289" y="2775232"/>
                <a:ext cx="368808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23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9A06-E56D-4330-BD8E-91CAEB05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935355"/>
          </a:xfrm>
        </p:spPr>
        <p:txBody>
          <a:bodyPr/>
          <a:lstStyle/>
          <a:p>
            <a:r>
              <a:rPr lang="en-GB"/>
              <a:t>Other/Control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008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2296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nsolas" panose="020B0609020204030204" pitchFamily="49" charset="0"/>
                  <a:buChar char="+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58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𝑆𝑎𝑙𝑒𝑠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𝐹𝑖𝑥</m:t>
                          </m:r>
                        </m:sup>
                      </m:sSubSup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𝑀𝑎𝑟𝑘𝑒𝑡𝑖𝑛𝑔</m:t>
                      </m:r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3600" i="1">
                          <a:latin typeface="Cambria Math" panose="02040503050406030204" pitchFamily="18" charset="0"/>
                        </a:rPr>
                        <m:t>𝑆𝑖𝑧𝑒</m:t>
                      </m:r>
                      <m:r>
                        <a:rPr lang="en-GB" sz="36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60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16DCB-D85F-4195-8766-47D0741BB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640" y="1596672"/>
                <a:ext cx="9493250" cy="8823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1195AB6A-6B93-4A78-8910-EA91DC13B83F}"/>
                  </a:ext>
                </a:extLst>
              </p:cNvPr>
              <p:cNvSpPr/>
              <p:nvPr/>
            </p:nvSpPr>
            <p:spPr>
              <a:xfrm>
                <a:off x="339213" y="3281680"/>
                <a:ext cx="11230897" cy="2370807"/>
              </a:xfrm>
              <a:prstGeom prst="wedgeRectCallout">
                <a:avLst>
                  <a:gd name="adj1" fmla="val 26351"/>
                  <a:gd name="adj2" fmla="val -7647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𝐹𝑖𝑥</m:t>
                        </m:r>
                      </m:sup>
                    </m:sSubSup>
                  </m:oMath>
                </a14:m>
                <a:r>
                  <a:rPr lang="en-GB" sz="2000"/>
                  <a:t> will only differ (systematically) from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/>
                  <a:t>if </a:t>
                </a:r>
                <a:r>
                  <a:rPr lang="en-GB" sz="2000" err="1"/>
                  <a:t>Cov</a:t>
                </a:r>
                <a:r>
                  <a:rPr lang="en-GB" sz="2000"/>
                  <a:t>(Marketing,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𝑆𝑖𝑧𝑒</m:t>
                    </m:r>
                  </m:oMath>
                </a14:m>
                <a:r>
                  <a:rPr lang="en-GB" sz="2000"/>
                  <a:t>)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≠ 0</m:t>
                    </m:r>
                  </m:oMath>
                </a14:m>
                <a:endParaRPr lang="en-GB" sz="2000"/>
              </a:p>
              <a:p>
                <a:endParaRPr lang="en-GB" sz="2000"/>
              </a:p>
              <a:p>
                <a:r>
                  <a:rPr lang="en-GB" sz="2000"/>
                  <a:t>In our example the covariance is likely positive: Companies with more employees have more sales and more marketing. If that is the case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𝐹𝑖𝑥</m:t>
                        </m:r>
                      </m:sup>
                    </m:sSubSup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/>
                  <a:t>  (and vice versa if the correlation was negative) </a:t>
                </a:r>
              </a:p>
            </p:txBody>
          </p:sp>
        </mc:Choice>
        <mc:Fallback xmlns="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1195AB6A-6B93-4A78-8910-EA91DC13B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13" y="3281680"/>
                <a:ext cx="11230897" cy="2370807"/>
              </a:xfrm>
              <a:prstGeom prst="wedgeRectCallout">
                <a:avLst>
                  <a:gd name="adj1" fmla="val 26351"/>
                  <a:gd name="adj2" fmla="val -76478"/>
                </a:avLst>
              </a:prstGeom>
              <a:blipFill>
                <a:blip r:embed="rId3"/>
                <a:stretch>
                  <a:fillRect l="-542" r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5F68D535-E784-4688-85D6-84780ECA3F72}"/>
              </a:ext>
            </a:extLst>
          </p:cNvPr>
          <p:cNvSpPr/>
          <p:nvPr/>
        </p:nvSpPr>
        <p:spPr>
          <a:xfrm rot="5400000">
            <a:off x="8716964" y="286348"/>
            <a:ext cx="665796" cy="226092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891E4D-ECDB-4EDF-A09F-FE9A44B8500B}"/>
                  </a:ext>
                </a:extLst>
              </p:cNvPr>
              <p:cNvSpPr txBox="1"/>
              <p:nvPr/>
            </p:nvSpPr>
            <p:spPr>
              <a:xfrm>
                <a:off x="8763000" y="365281"/>
                <a:ext cx="782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sz="36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891E4D-ECDB-4EDF-A09F-FE9A44B85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365281"/>
                <a:ext cx="78232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179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685A-2911-42CD-9825-8B51F018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680949"/>
          </a:xfrm>
        </p:spPr>
        <p:txBody>
          <a:bodyPr>
            <a:normAutofit fontScale="90000"/>
          </a:bodyPr>
          <a:lstStyle/>
          <a:p>
            <a:r>
              <a:rPr lang="en-GB"/>
              <a:t>OLS will account for variation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F29B36-9A6F-4184-B6A8-C2975D3F60E5}"/>
              </a:ext>
            </a:extLst>
          </p:cNvPr>
          <p:cNvSpPr/>
          <p:nvPr/>
        </p:nvSpPr>
        <p:spPr>
          <a:xfrm>
            <a:off x="1463039" y="1259011"/>
            <a:ext cx="2883408" cy="2632676"/>
          </a:xfrm>
          <a:prstGeom prst="ellipse">
            <a:avLst/>
          </a:prstGeom>
          <a:solidFill>
            <a:srgbClr val="FF0000">
              <a:alpha val="45098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4913E1-F50C-4A15-BA09-639190D329AA}"/>
              </a:ext>
            </a:extLst>
          </p:cNvPr>
          <p:cNvSpPr/>
          <p:nvPr/>
        </p:nvSpPr>
        <p:spPr>
          <a:xfrm>
            <a:off x="288775" y="2324802"/>
            <a:ext cx="2533325" cy="2313035"/>
          </a:xfrm>
          <a:prstGeom prst="ellipse">
            <a:avLst/>
          </a:prstGeom>
          <a:solidFill>
            <a:schemeClr val="accent6">
              <a:lumMod val="60000"/>
              <a:lumOff val="40000"/>
              <a:alpha val="45098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X1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19A1AD-5D60-4DB0-A44B-591E7FCBB909}"/>
              </a:ext>
            </a:extLst>
          </p:cNvPr>
          <p:cNvSpPr/>
          <p:nvPr/>
        </p:nvSpPr>
        <p:spPr>
          <a:xfrm>
            <a:off x="1685979" y="2852930"/>
            <a:ext cx="2883409" cy="2553004"/>
          </a:xfrm>
          <a:prstGeom prst="ellipse">
            <a:avLst/>
          </a:prstGeom>
          <a:solidFill>
            <a:srgbClr val="FF99FF">
              <a:alpha val="44706"/>
            </a:srgb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</a:t>
            </a:r>
            <a:r>
              <a:rPr lang="en-GB" err="1"/>
              <a:t>Xcontrol</a:t>
            </a:r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5DA5EC-3B8C-4E3E-B83F-A59016FD2A28}"/>
              </a:ext>
            </a:extLst>
          </p:cNvPr>
          <p:cNvSpPr/>
          <p:nvPr/>
        </p:nvSpPr>
        <p:spPr>
          <a:xfrm>
            <a:off x="7622613" y="661705"/>
            <a:ext cx="2883408" cy="2632676"/>
          </a:xfrm>
          <a:prstGeom prst="ellipse">
            <a:avLst/>
          </a:prstGeom>
          <a:solidFill>
            <a:srgbClr val="FF0000">
              <a:alpha val="45098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CDD2E8-B66F-4507-8C1C-66C31426DF31}"/>
              </a:ext>
            </a:extLst>
          </p:cNvPr>
          <p:cNvSpPr/>
          <p:nvPr/>
        </p:nvSpPr>
        <p:spPr>
          <a:xfrm>
            <a:off x="6244480" y="1418831"/>
            <a:ext cx="2533325" cy="2313035"/>
          </a:xfrm>
          <a:prstGeom prst="ellipse">
            <a:avLst/>
          </a:prstGeom>
          <a:solidFill>
            <a:schemeClr val="accent6">
              <a:lumMod val="60000"/>
              <a:lumOff val="40000"/>
              <a:alpha val="45098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X1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D150C4-5910-4362-9FC3-FB1A245130EA}"/>
              </a:ext>
            </a:extLst>
          </p:cNvPr>
          <p:cNvSpPr/>
          <p:nvPr/>
        </p:nvSpPr>
        <p:spPr>
          <a:xfrm>
            <a:off x="9000745" y="1828003"/>
            <a:ext cx="2883409" cy="2553004"/>
          </a:xfrm>
          <a:prstGeom prst="ellipse">
            <a:avLst/>
          </a:prstGeom>
          <a:solidFill>
            <a:srgbClr val="FF99FF">
              <a:alpha val="44706"/>
            </a:srgb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</a:t>
            </a:r>
            <a:r>
              <a:rPr lang="en-GB" err="1"/>
              <a:t>Xcontrol</a:t>
            </a:r>
            <a:endParaRPr lang="en-GB"/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C79DFE62-6F80-4B56-ACA4-5C85694E0185}"/>
              </a:ext>
            </a:extLst>
          </p:cNvPr>
          <p:cNvSpPr/>
          <p:nvPr/>
        </p:nvSpPr>
        <p:spPr>
          <a:xfrm>
            <a:off x="323828" y="5598989"/>
            <a:ext cx="5161830" cy="884343"/>
          </a:xfrm>
          <a:prstGeom prst="wedgeRectCallout">
            <a:avLst>
              <a:gd name="adj1" fmla="val -20266"/>
              <a:gd name="adj2" fmla="val -114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If we add in </a:t>
            </a:r>
            <a:r>
              <a:rPr lang="en-GB" err="1"/>
              <a:t>Xcontrol</a:t>
            </a:r>
            <a:r>
              <a:rPr lang="en-GB"/>
              <a:t> some of the variation in Y assigned to X1 will be assigned to </a:t>
            </a:r>
            <a:r>
              <a:rPr lang="en-GB" err="1"/>
              <a:t>Xcontrol</a:t>
            </a:r>
            <a:endParaRPr lang="en-GB"/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EEF43F02-DD49-4946-AE71-EF994AFC731C}"/>
              </a:ext>
            </a:extLst>
          </p:cNvPr>
          <p:cNvSpPr/>
          <p:nvPr/>
        </p:nvSpPr>
        <p:spPr>
          <a:xfrm>
            <a:off x="6419830" y="4998346"/>
            <a:ext cx="5161830" cy="1484985"/>
          </a:xfrm>
          <a:prstGeom prst="wedgeRectCallout">
            <a:avLst>
              <a:gd name="adj1" fmla="val -22675"/>
              <a:gd name="adj2" fmla="val -719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…however only if X1 and </a:t>
            </a:r>
            <a:r>
              <a:rPr lang="en-GB" err="1"/>
              <a:t>Xcontrol</a:t>
            </a:r>
            <a:r>
              <a:rPr lang="en-GB"/>
              <a:t> are correlated</a:t>
            </a:r>
          </a:p>
        </p:txBody>
      </p:sp>
    </p:spTree>
    <p:extLst>
      <p:ext uri="{BB962C8B-B14F-4D97-AF65-F5344CB8AC3E}">
        <p14:creationId xmlns:p14="http://schemas.microsoft.com/office/powerpoint/2010/main" val="309490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685A-2911-42CD-9825-8B51F018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10426598" cy="680949"/>
          </a:xfrm>
        </p:spPr>
        <p:txBody>
          <a:bodyPr>
            <a:normAutofit fontScale="90000"/>
          </a:bodyPr>
          <a:lstStyle/>
          <a:p>
            <a:r>
              <a:rPr lang="en-GB"/>
              <a:t>2 reasons why X1 and </a:t>
            </a:r>
            <a:r>
              <a:rPr lang="en-GB" err="1"/>
              <a:t>Xcontrol</a:t>
            </a:r>
            <a:r>
              <a:rPr lang="en-GB"/>
              <a:t> are correlated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F29B36-9A6F-4184-B6A8-C2975D3F60E5}"/>
              </a:ext>
            </a:extLst>
          </p:cNvPr>
          <p:cNvSpPr/>
          <p:nvPr/>
        </p:nvSpPr>
        <p:spPr>
          <a:xfrm>
            <a:off x="2063339" y="1259011"/>
            <a:ext cx="2283108" cy="2084576"/>
          </a:xfrm>
          <a:prstGeom prst="ellipse">
            <a:avLst/>
          </a:prstGeom>
          <a:solidFill>
            <a:srgbClr val="FF0000">
              <a:alpha val="45098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4913E1-F50C-4A15-BA09-639190D329AA}"/>
              </a:ext>
            </a:extLst>
          </p:cNvPr>
          <p:cNvSpPr/>
          <p:nvPr/>
        </p:nvSpPr>
        <p:spPr>
          <a:xfrm>
            <a:off x="952975" y="2339411"/>
            <a:ext cx="2005909" cy="1831481"/>
          </a:xfrm>
          <a:prstGeom prst="ellipse">
            <a:avLst/>
          </a:prstGeom>
          <a:solidFill>
            <a:schemeClr val="accent6">
              <a:lumMod val="60000"/>
              <a:lumOff val="40000"/>
              <a:alpha val="45098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X1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19A1AD-5D60-4DB0-A44B-591E7FCBB909}"/>
              </a:ext>
            </a:extLst>
          </p:cNvPr>
          <p:cNvSpPr/>
          <p:nvPr/>
        </p:nvSpPr>
        <p:spPr>
          <a:xfrm>
            <a:off x="2043480" y="2744818"/>
            <a:ext cx="2283109" cy="2021491"/>
          </a:xfrm>
          <a:prstGeom prst="ellipse">
            <a:avLst/>
          </a:prstGeom>
          <a:solidFill>
            <a:srgbClr val="FF99FF">
              <a:alpha val="44706"/>
            </a:srgb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</a:t>
            </a:r>
            <a:r>
              <a:rPr lang="en-GB" err="1"/>
              <a:t>Xcontrol</a:t>
            </a:r>
            <a:endParaRPr lang="en-GB"/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C79DFE62-6F80-4B56-ACA4-5C85694E0185}"/>
              </a:ext>
            </a:extLst>
          </p:cNvPr>
          <p:cNvSpPr/>
          <p:nvPr/>
        </p:nvSpPr>
        <p:spPr>
          <a:xfrm>
            <a:off x="5514310" y="5640291"/>
            <a:ext cx="6372890" cy="884343"/>
          </a:xfrm>
          <a:prstGeom prst="wedgeRectCallout">
            <a:avLst>
              <a:gd name="adj1" fmla="val -5918"/>
              <a:gd name="adj2" fmla="val -777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Taking away some of the variation assigned to X1 and assigning it to </a:t>
            </a:r>
            <a:r>
              <a:rPr lang="en-GB" err="1"/>
              <a:t>Xcontrol</a:t>
            </a:r>
            <a:r>
              <a:rPr lang="en-GB"/>
              <a:t> is a bad idea if </a:t>
            </a:r>
            <a:r>
              <a:rPr lang="en-GB" err="1"/>
              <a:t>Xcontrol</a:t>
            </a:r>
            <a:r>
              <a:rPr lang="en-GB"/>
              <a:t> is driven/caused by X1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EC4DE22-62AC-471C-A282-DCD9F9AF3A49}"/>
              </a:ext>
            </a:extLst>
          </p:cNvPr>
          <p:cNvSpPr/>
          <p:nvPr/>
        </p:nvSpPr>
        <p:spPr>
          <a:xfrm rot="10066922">
            <a:off x="1231064" y="2897140"/>
            <a:ext cx="2070202" cy="2553004"/>
          </a:xfrm>
          <a:prstGeom prst="arc">
            <a:avLst>
              <a:gd name="adj1" fmla="val 13234037"/>
              <a:gd name="adj2" fmla="val 1671010"/>
            </a:avLst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011336-843B-49AC-A5CA-BE87C94C8110}"/>
              </a:ext>
            </a:extLst>
          </p:cNvPr>
          <p:cNvSpPr/>
          <p:nvPr/>
        </p:nvSpPr>
        <p:spPr>
          <a:xfrm>
            <a:off x="8587278" y="1259012"/>
            <a:ext cx="2283108" cy="2084576"/>
          </a:xfrm>
          <a:prstGeom prst="ellipse">
            <a:avLst/>
          </a:prstGeom>
          <a:solidFill>
            <a:srgbClr val="FF0000">
              <a:alpha val="45098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A4DE1B-59BB-4BAC-AACD-A491D8B6EB92}"/>
              </a:ext>
            </a:extLst>
          </p:cNvPr>
          <p:cNvSpPr/>
          <p:nvPr/>
        </p:nvSpPr>
        <p:spPr>
          <a:xfrm>
            <a:off x="8801811" y="2577322"/>
            <a:ext cx="2283109" cy="2021491"/>
          </a:xfrm>
          <a:prstGeom prst="ellipse">
            <a:avLst/>
          </a:prstGeom>
          <a:solidFill>
            <a:srgbClr val="FF99FF">
              <a:alpha val="44706"/>
            </a:srgb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</a:t>
            </a:r>
            <a:r>
              <a:rPr lang="en-GB" err="1"/>
              <a:t>Xcontrol</a:t>
            </a:r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FCD95C-E0C7-4F19-A620-5D9B43EDBD62}"/>
              </a:ext>
            </a:extLst>
          </p:cNvPr>
          <p:cNvSpPr/>
          <p:nvPr/>
        </p:nvSpPr>
        <p:spPr>
          <a:xfrm>
            <a:off x="7788800" y="2301299"/>
            <a:ext cx="2005909" cy="1831481"/>
          </a:xfrm>
          <a:prstGeom prst="ellipse">
            <a:avLst/>
          </a:prstGeom>
          <a:solidFill>
            <a:schemeClr val="accent6">
              <a:lumMod val="60000"/>
              <a:lumOff val="40000"/>
              <a:alpha val="45098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Variation in X1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756968A-3F85-4EE6-8647-D59A96AABC7D}"/>
              </a:ext>
            </a:extLst>
          </p:cNvPr>
          <p:cNvSpPr/>
          <p:nvPr/>
        </p:nvSpPr>
        <p:spPr>
          <a:xfrm rot="10066922">
            <a:off x="7775117" y="2879781"/>
            <a:ext cx="2070202" cy="2553004"/>
          </a:xfrm>
          <a:prstGeom prst="arc">
            <a:avLst>
              <a:gd name="adj1" fmla="val 13234037"/>
              <a:gd name="adj2" fmla="val 2821001"/>
            </a:avLst>
          </a:prstGeom>
          <a:ln w="76200">
            <a:solidFill>
              <a:srgbClr val="92D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FE055C-4615-4971-A008-501D9266A95E}"/>
              </a:ext>
            </a:extLst>
          </p:cNvPr>
          <p:cNvSpPr txBox="1"/>
          <p:nvPr/>
        </p:nvSpPr>
        <p:spPr>
          <a:xfrm>
            <a:off x="185883" y="4551255"/>
            <a:ext cx="168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Xcontrol</a:t>
            </a:r>
            <a:r>
              <a:rPr lang="en-GB"/>
              <a:t> is driving X1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F4B392-7421-4598-83FA-80380C57E530}"/>
              </a:ext>
            </a:extLst>
          </p:cNvPr>
          <p:cNvSpPr txBox="1"/>
          <p:nvPr/>
        </p:nvSpPr>
        <p:spPr>
          <a:xfrm>
            <a:off x="8156098" y="4319581"/>
            <a:ext cx="1682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X1 is driving </a:t>
            </a:r>
            <a:r>
              <a:rPr lang="en-GB" err="1"/>
              <a:t>Xcontrol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823AB-425B-45B7-A52B-0A8AD770D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60" y="313919"/>
            <a:ext cx="10975796" cy="1577975"/>
          </a:xfrm>
        </p:spPr>
        <p:txBody>
          <a:bodyPr/>
          <a:lstStyle/>
          <a:p>
            <a:r>
              <a:rPr lang="en-GB"/>
              <a:t>For example: Marketing and Size (number of employees)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7EDD5BA-CE15-4AF3-B81C-4135F025540E}"/>
              </a:ext>
            </a:extLst>
          </p:cNvPr>
          <p:cNvSpPr/>
          <p:nvPr/>
        </p:nvSpPr>
        <p:spPr>
          <a:xfrm>
            <a:off x="2748079" y="1925999"/>
            <a:ext cx="5446164" cy="1577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More money to spend on marketing overhead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DC625-E2C6-498F-AF71-5B94630BF3FF}"/>
              </a:ext>
            </a:extLst>
          </p:cNvPr>
          <p:cNvSpPr txBox="1"/>
          <p:nvPr/>
        </p:nvSpPr>
        <p:spPr>
          <a:xfrm>
            <a:off x="1075334" y="2274872"/>
            <a:ext cx="1221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E78BC-1177-45E6-92CE-B54C29447774}"/>
              </a:ext>
            </a:extLst>
          </p:cNvPr>
          <p:cNvSpPr txBox="1"/>
          <p:nvPr/>
        </p:nvSpPr>
        <p:spPr>
          <a:xfrm>
            <a:off x="8325916" y="2383343"/>
            <a:ext cx="292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Marketing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9837D2-78A5-4813-83B7-D6B687F9CD04}"/>
              </a:ext>
            </a:extLst>
          </p:cNvPr>
          <p:cNvSpPr txBox="1"/>
          <p:nvPr/>
        </p:nvSpPr>
        <p:spPr>
          <a:xfrm>
            <a:off x="1027784" y="4079734"/>
            <a:ext cx="1221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Size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8ACD-96AD-4364-BA0D-156BB588DE95}"/>
              </a:ext>
            </a:extLst>
          </p:cNvPr>
          <p:cNvSpPr txBox="1"/>
          <p:nvPr/>
        </p:nvSpPr>
        <p:spPr>
          <a:xfrm>
            <a:off x="8325916" y="4139915"/>
            <a:ext cx="292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Marketing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8EC1A70D-7A16-49DE-94D7-AD4A0B804A9C}"/>
              </a:ext>
            </a:extLst>
          </p:cNvPr>
          <p:cNvSpPr/>
          <p:nvPr/>
        </p:nvSpPr>
        <p:spPr>
          <a:xfrm>
            <a:off x="2748079" y="3503974"/>
            <a:ext cx="5446164" cy="18257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More marketing will lead to more sales and more people employed (or indeed marketing staff)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A74F2AEC-AD2A-42DA-9094-54B0C7381818}"/>
              </a:ext>
            </a:extLst>
          </p:cNvPr>
          <p:cNvSpPr/>
          <p:nvPr/>
        </p:nvSpPr>
        <p:spPr>
          <a:xfrm>
            <a:off x="702260" y="5610758"/>
            <a:ext cx="11089841" cy="1024128"/>
          </a:xfrm>
          <a:prstGeom prst="wedgeRectCallout">
            <a:avLst>
              <a:gd name="adj1" fmla="val -22279"/>
              <a:gd name="adj2" fmla="val -717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Which scenario applies depends on your “</a:t>
            </a:r>
            <a:r>
              <a:rPr lang="en-GB" err="1"/>
              <a:t>datastory</a:t>
            </a:r>
            <a:r>
              <a:rPr lang="en-GB"/>
              <a:t>”. Maybe your data comes from an experiment where the marketing budget was randomly changed between observations (so we can rule out the first case)?</a:t>
            </a:r>
          </a:p>
        </p:txBody>
      </p:sp>
    </p:spTree>
    <p:extLst>
      <p:ext uri="{BB962C8B-B14F-4D97-AF65-F5344CB8AC3E}">
        <p14:creationId xmlns:p14="http://schemas.microsoft.com/office/powerpoint/2010/main" val="1946440247"/>
      </p:ext>
    </p:extLst>
  </p:cSld>
  <p:clrMapOvr>
    <a:masterClrMapping/>
  </p:clrMapOvr>
</p:sld>
</file>

<file path=ppt/theme/theme1.xml><?xml version="1.0" encoding="utf-8"?>
<a:theme xmlns:a="http://schemas.openxmlformats.org/drawingml/2006/main" name="AfterhoursVTI">
  <a:themeElements>
    <a:clrScheme name="AnalogousFromLightSeed_2SEEDS">
      <a:dk1>
        <a:srgbClr val="000000"/>
      </a:dk1>
      <a:lt1>
        <a:srgbClr val="FFFFFF"/>
      </a:lt1>
      <a:dk2>
        <a:srgbClr val="242541"/>
      </a:dk2>
      <a:lt2>
        <a:srgbClr val="E8E7E2"/>
      </a:lt2>
      <a:accent1>
        <a:srgbClr val="7C83BD"/>
      </a:accent1>
      <a:accent2>
        <a:srgbClr val="89A7C3"/>
      </a:accent2>
      <a:accent3>
        <a:srgbClr val="A494C9"/>
      </a:accent3>
      <a:accent4>
        <a:srgbClr val="B2A375"/>
      </a:accent4>
      <a:accent5>
        <a:srgbClr val="A0A87B"/>
      </a:accent5>
      <a:accent6>
        <a:srgbClr val="8BAF73"/>
      </a:accent6>
      <a:hlink>
        <a:srgbClr val="898453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Override1.xml><?xml version="1.0" encoding="utf-8"?>
<a:themeOverride xmlns:a="http://schemas.openxmlformats.org/drawingml/2006/main">
  <a:clrScheme name="AnalogousFromLightSeed_2SEEDS">
    <a:dk1>
      <a:srgbClr val="000000"/>
    </a:dk1>
    <a:lt1>
      <a:srgbClr val="FFFFFF"/>
    </a:lt1>
    <a:dk2>
      <a:srgbClr val="242541"/>
    </a:dk2>
    <a:lt2>
      <a:srgbClr val="E8E7E2"/>
    </a:lt2>
    <a:accent1>
      <a:srgbClr val="7C83BD"/>
    </a:accent1>
    <a:accent2>
      <a:srgbClr val="89A7C3"/>
    </a:accent2>
    <a:accent3>
      <a:srgbClr val="A494C9"/>
    </a:accent3>
    <a:accent4>
      <a:srgbClr val="B2A375"/>
    </a:accent4>
    <a:accent5>
      <a:srgbClr val="A0A87B"/>
    </a:accent5>
    <a:accent6>
      <a:srgbClr val="8BAF73"/>
    </a:accent6>
    <a:hlink>
      <a:srgbClr val="898453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2972</Words>
  <Application>Microsoft Office PowerPoint</Application>
  <PresentationFormat>Widescreen</PresentationFormat>
  <Paragraphs>300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Cambria</vt:lpstr>
      <vt:lpstr>Cambria Math</vt:lpstr>
      <vt:lpstr>Consolas</vt:lpstr>
      <vt:lpstr>Franklin Gothic Heavy</vt:lpstr>
      <vt:lpstr>Palatino Linotype</vt:lpstr>
      <vt:lpstr>AfterhoursVTI</vt:lpstr>
      <vt:lpstr>Analytics/Quantitative Methods: Summary &amp; Revision</vt:lpstr>
      <vt:lpstr>Summary topics</vt:lpstr>
      <vt:lpstr>Focus on causal relationships</vt:lpstr>
      <vt:lpstr>Formulas</vt:lpstr>
      <vt:lpstr>Other/Control variables</vt:lpstr>
      <vt:lpstr>Other/Control variables</vt:lpstr>
      <vt:lpstr>OLS will account for variation</vt:lpstr>
      <vt:lpstr>2 reasons why X1 and Xcontrol are correlated</vt:lpstr>
      <vt:lpstr>For example: Marketing and Size (number of employees)</vt:lpstr>
      <vt:lpstr>In practice?</vt:lpstr>
      <vt:lpstr>Endogeneity</vt:lpstr>
      <vt:lpstr>Testing</vt:lpstr>
      <vt:lpstr>Routine testing of H0: β=0</vt:lpstr>
      <vt:lpstr>Ftesting</vt:lpstr>
      <vt:lpstr>Dummy variables</vt:lpstr>
      <vt:lpstr>An elaborate and creative example of using dummies:  Differences in Differences and the EU ETS</vt:lpstr>
      <vt:lpstr>We can look at a scatterplot</vt:lpstr>
      <vt:lpstr>Differences in differences model: 2 sets of dummies</vt:lpstr>
      <vt:lpstr>DiD in Action</vt:lpstr>
      <vt:lpstr>Instrumental Variables</vt:lpstr>
      <vt:lpstr>IV example: Cigarette demand curve  (Ex 10.9)</vt:lpstr>
      <vt:lpstr>IV example: Cigarette demand curve  (Ex 10.9)</vt:lpstr>
      <vt:lpstr>Demand, prices &amp; taxes</vt:lpstr>
      <vt:lpstr>First stage regression</vt:lpstr>
      <vt:lpstr>2nd stage IV regression</vt:lpstr>
      <vt:lpstr>log log </vt:lpstr>
      <vt:lpstr>log log explanation </vt:lpstr>
      <vt:lpstr>Panel data</vt:lpstr>
      <vt:lpstr>Estimation of the Cobb-Douglas Production Function</vt:lpstr>
      <vt:lpstr>Production function estimation</vt:lpstr>
      <vt:lpstr>Estimation with fixed effects</vt:lpstr>
      <vt:lpstr>Time Series</vt:lpstr>
      <vt:lpstr>Dickey Fuller Test</vt:lpstr>
      <vt:lpstr>Causal Inference with Time series</vt:lpstr>
      <vt:lpstr>Extra Slides</vt:lpstr>
      <vt:lpstr>To control or not control?</vt:lpstr>
      <vt:lpstr>To control or not control?</vt:lpstr>
      <vt:lpstr>To control or not control?</vt:lpstr>
      <vt:lpstr>To control or not control?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Analytics/Quantitativ Methods: Summary &amp; Revision</dc:title>
  <dc:creator>Ralf Martin</dc:creator>
  <cp:lastModifiedBy>Ralf Martin</cp:lastModifiedBy>
  <cp:revision>1</cp:revision>
  <dcterms:created xsi:type="dcterms:W3CDTF">2021-11-20T15:55:01Z</dcterms:created>
  <dcterms:modified xsi:type="dcterms:W3CDTF">2021-11-25T14:51:01Z</dcterms:modified>
</cp:coreProperties>
</file>