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24"/>
  </p:notesMasterIdLst>
  <p:sldIdLst>
    <p:sldId id="316" r:id="rId2"/>
    <p:sldId id="397" r:id="rId3"/>
    <p:sldId id="398" r:id="rId4"/>
    <p:sldId id="399" r:id="rId5"/>
    <p:sldId id="411" r:id="rId6"/>
    <p:sldId id="400" r:id="rId7"/>
    <p:sldId id="420" r:id="rId8"/>
    <p:sldId id="419" r:id="rId9"/>
    <p:sldId id="421" r:id="rId10"/>
    <p:sldId id="402" r:id="rId11"/>
    <p:sldId id="404" r:id="rId12"/>
    <p:sldId id="403" r:id="rId13"/>
    <p:sldId id="424" r:id="rId14"/>
    <p:sldId id="409" r:id="rId15"/>
    <p:sldId id="410" r:id="rId16"/>
    <p:sldId id="422" r:id="rId17"/>
    <p:sldId id="423" r:id="rId18"/>
    <p:sldId id="415" r:id="rId19"/>
    <p:sldId id="281" r:id="rId20"/>
    <p:sldId id="412" r:id="rId21"/>
    <p:sldId id="408" r:id="rId22"/>
    <p:sldId id="417" r:id="rId23"/>
  </p:sldIdLst>
  <p:sldSz cx="13006388" cy="9752013"/>
  <p:notesSz cx="6858000" cy="9144000"/>
  <p:defaultTextStyle>
    <a:defPPr>
      <a:defRPr lang="en-US"/>
    </a:defPPr>
    <a:lvl1pPr marL="0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1pPr>
    <a:lvl2pPr marL="651281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2pPr>
    <a:lvl3pPr marL="1302563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3pPr>
    <a:lvl4pPr marL="1953844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4pPr>
    <a:lvl5pPr marL="2605126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5pPr>
    <a:lvl6pPr marL="3256407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6pPr>
    <a:lvl7pPr marL="3907688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7pPr>
    <a:lvl8pPr marL="4558970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8pPr>
    <a:lvl9pPr marL="5210251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1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FFDA22"/>
    <a:srgbClr val="ED1941"/>
    <a:srgbClr val="FFFF00"/>
    <a:srgbClr val="F3F6F8"/>
    <a:srgbClr val="0080C6"/>
    <a:srgbClr val="D8E0E6"/>
    <a:srgbClr val="AFDFEC"/>
    <a:srgbClr val="5BC8EE"/>
    <a:srgbClr val="858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73" autoAdjust="0"/>
    <p:restoredTop sz="96696"/>
  </p:normalViewPr>
  <p:slideViewPr>
    <p:cSldViewPr snapToGrid="0" snapToObjects="1">
      <p:cViewPr varScale="1">
        <p:scale>
          <a:sx n="86" d="100"/>
          <a:sy n="86" d="100"/>
        </p:scale>
        <p:origin x="1469" y="67"/>
      </p:cViewPr>
      <p:guideLst>
        <p:guide orient="horz" pos="3071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709" units="cm"/>
          <inkml:channel name="Y" type="integer" max="21139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999.96844" units="1/cm"/>
          <inkml:channelProperty channel="Y" name="resolution" value="999.95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21:19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18468 9608 28447 0,'-8'6'2528'0,"1"1"-2016"0,-4 4-512 0,1 0 0 0,-1 2 0 0,-2-2 0 0,0 3 0 0,-1 1 0 0,-10 10 0 0,4-3-128 15,4-3 128-15,2-3 0 0,1-4 0 0,0 1 0 0,0 1 0 0,2-1 0 0,0 0 0 0,2 0 0 16,2 0 0-16,-2-1 0 0,1 0 0 0,2-2 0 15,-1-1 0-15,1 0 0 0,1 1 0 0,1 1 0 16,0-1 0-16,0 1 0 0,2 1 0 0,-1 2 224 16,0 3-64-16,1 2-16 0,1 1 208 0,-1 3 32 15,2 3 16-15,2 1 0 0,0 1-208 16,1 2-64-16,1 2 0 0,-1 2 0 0,3 2 32 0,0 0 0 16,2-1 0-16,-2 1 0 0,2 1 16 0,-2 1 0 0,2 1 0 15,0-1 0-15,0 2-176 0,3-2 0 0,0 1 144 0,1-2-144 16,2-1 0-16,1-2 0 0,2 1 0 0,-2-6 0 15,-1-2 0-15,2-2 128 0,3-2-128 0,-1-4 0 16,-1-2 128-16,-1-5-128 0,0-1 128 0,-1-5-128 16,-1-2 240-16,-1-2-32 0,0-2 0 0,-3-3 0 15,2-4 112-15,-1-4 0 0,-1-5 16 0,-1-2 0 16,0-2-128-16,-1-6-16 0,-2-3-16 0,-1-5 0 16,2-3-176-16,-3-1 0 0,0-4 0 0,-1-2 0 15,0-1 0-15,0-4 0 0,0-1 0 0,-1-3 0 16,-4-2 0-16,1-3 0 0,-1 0 0 0,-1 3 0 15,-1 3-144-15,-1 0 144 0,0 4 0 0,-2 0 0 16,1 3 0-16,1 0 0 0,-1 2 0 0,-1 1 0 16,2 3 0-16,0 3 0 0,1 4 0 0,0 4 0 15,2 5 0-15,-1 4 0 0,2 3 0 0,1 5 0 16,0 11 0-16,0 0 0 0,0 0 128 0,0 0-128 16,6 10 416-16,2 4-16 0,2 7 0 0,2 4 0 0,-1 5-144 0,2 2-48 15,1 2 0-15,-1 2 0 0,-2 2-208 0,-2-3 0 16,0 0 128-16,-1-3-128 0,0-2 0 0,-3-5 0 15,-4-2 0-15,-1-5 0 0,-1-1 0 0,-4-6 0 16,0 0 0-16,-3-5 0 16,-4-3-2192-16,-2-6-336 0</inkml:trace>
  <inkml:trace contextRef="#ctx0" brushRef="#br0" timeOffset="4409.12">9214 15575 23663 0,'3'-15'1040'0,"-3"3"240"0,-3-2-1024 0,-1-1-256 15,1-1 0-15,-3-2 0 0,1 0 1088 0,-1-1 160 16,-3 1 32-16,0 0 16 0,3 0-656 0,-5 0-144 15,-2 3-32-15,-1-2 0 0,-1-1-288 0,-3 2-176 16,-1-2 192-16,-2 1-192 0,-4 0 0 0,-4-1 0 16,-1 1 0-16,-2-3 0 0,-2 2 0 0,4 0 0 15,1 2 0-15,0-2 0 0,2-1-304 0,-4-2-16 0,1-1 0 0,-3-1 0 16,1-1 16-16,-3-2 0 16,-4 1 0-16,-3-2 0 0,-2 0 304 15,-1 0 0-15,-2-1 0 0,0 0 0 0,0 1 0 0,1 0 192 16,1 2-16-16,-2 1-16 0,-2 1 112 0,-3 1 32 0,-2 2 0 0,-4 2 0 15,-1 1-80-15,0 3-16 0,3 2 0 0,1 1 0 16,0 1-208-16,-4 1 176 0,-7 0-176 16,-3 1 160-16,-2 0-160 0,-1 1 0 0,3 0 0 15,-1 1 0-15,2 1 0 0,-3 2 0 0,-6 1 0 0,-3 2 0 16,-3 2-144-16,6 2 144 0,4 1-192 0,0 3 192 16,-3 3-448-1,-3 2 0-15,-3 1 16 0,8 4 0 0,8 4 272 0,3 2 160 0,7 3-192 0,-2 1 192 16,-1 2 0-16,-2-1-128 0,-4 1 128 0,2 1 0 15,1 2 0-15,6 2 0 0,5-1 0 0,-1 1 0 16,5 1 128-16,-2 1 0 0,-1 1-128 0,0 1 192 16,0 0-192-16,4 1 128 0,3 1-128 0,2 3 0 0,5 3 160 0,8 2-160 15,3 2 160-15,5 2-160 0,6 0 144 16,1 3-144-16,3 0 128 0,3 2-128 0,1 1 128 16,3 1-128-16,3 1 128 0,4-2-128 0,2 0 128 15,3-1-128-15,3-1 128 0,5 1-128 0,3 2 0 0,11-1 0 16,7 0 0-16,7-2 0 0,5-4 0 0,4 0 0 15,-2 0 128-15,4-5-128 0,1 0 608 0,5-2 96 16,8-1 0-16,6-2 16 0,6 0 400 0,-1-5 80 16,-2-2 16-16,2-4 0 0,3-3-192 0,7-3-48 15,9-3 0-15,-5-2 0 0,-4-5-528 0,1-4-128 16,7-6 0-16,-2-3-16 0,3-3-176 0,-3-7-128 16,-5-2 192-16,5-7-192 0,8-7 192 0,-3-4-192 0,-4-3 192 15,-2-6-192-15,-2-3 208 0,5-5-64 0,4-1-16 0,-4-5 0 16,-7-4 16-16,-1-2 0 0,2-2 0 0,-1-3 0 15,3-5-144-15,-8 1 0 0,-9-3 0 16,-8-1-176-16,-5 0 176 0,-4-3-208 0,-1 0 80 0,-5 1 128 16,-6 1-384-16,-9-1 32 0,-7-5 16 0,-9-2 0 31,-7 0-368-31,-10-1-64 0,-9 4 0 0,-9-3-16 16,-10-3-272-16,-10-1-48 0,-11 1-16 0</inkml:trace>
  <inkml:trace contextRef="#ctx0" brushRef="#br0" timeOffset="7630.38">14228 3816 15375 0,'15'-2'672'0,"-5"0"160"0,3 2-672 0,0-2-160 0,1-2 0 0,-1 1 0 15,-1 3 0-15,1-1 128 0,-2 0-128 0,-2-2 128 0,-1 1 0 0,-1-1 0 16,-1 2 0-16,-6 1 0 0,8-7 64 0,-2 1 0 15,-6 6 0-15,8-10 0 0,-4-2-192 0,-1 1 0 16,-2-1 0-16,0 1 0 0,-1 11 192 0,0-13 0 16,-1 1 0-16,-2 2 0 0,3 10 16 0,-4-13 16 15,1 0 0-15,-1 2 0 0,-1 1 32 0,-1-1 0 16,0 1 0-16,-2 0 0 0,-1-2 80 0,-1 1 32 16,-1-1 0-16,-4-1 0 0,-1-1-112 0,-1-1 0 15,-1 1-16-15,0 1 0 0,-2 3-96 0,-2 0-16 16,0-1 0-16,-1 1 0 0,3 2-128 15,-2 3 0-15,0 1 0 0,3 4 128 0,1 2-128 0,1 0 0 0,2 3 144 16,-1 1-144-16,1 1 560 0,0 5 32 16,-2 3 16-16,-5 9 0 0,3 0-480 0,5-10-128 0,-3 4 0 0,-1 1 0 15,-2 3 576-15,-3-1 112 0,0 1 16 0,1 1 0 16,1 3-576-16,3 1-128 0,1 1 0 0,2 3 0 16,4 3 0-16,3 5 0 0,4 0-160 0,6 2 160 31,2-1-480-31,4 1 0 0,5 2 0 0,4-1 0 0,5 1 480 0,1 1 0 15,2-1 176-15,1-1-48 0,0-1 560 0,-2-3 112 0,2-2 32 0,-3-3 0 16,0-2-256-16,-1-7-64 0,-1-6 0 0,-1-2 0 16,0-5-304-16,1-2-64 0,0-3-16 0,0-4 0 15,-1-6 112-15,0-5 16 0,-1-4 0 0,0-7 0 16,0-10-256-16,2-8 0 0,-2-7 0 0,-2-9 0 16,-6-5 0-16,-2-6 0 0,-4-7 0 0,-5-4 0 15,-4-1-144-15,-4 1 144 0,-1 0 0 0,0 4-144 16,1 9-416-16,-4 6-80 0,2 6 0 0,0 7-16 15,3 8-1168-15,0 5-224 0,-1 4-64 0,2 6 0 16,2 4 960-16,0 4 176 16,0 3 32-16,2 0 16 0,2 10 224 0,0 0 64 0,0 0 0 0</inkml:trace>
  <inkml:trace contextRef="#ctx0" brushRef="#br0" timeOffset="7940.68">14489 4467 40031 0,'0'0'1776'0,"10"5"352"0,2-1-1696 0,-12-4-432 0,10-2 0 0,-2-6-11776 15,-2-4-2448-15</inkml:trace>
  <inkml:trace contextRef="#ctx0" brushRef="#br0" timeOffset="11127.31">15594 3633 10127 0,'0'0'448'0,"0"0"96"0,0 0-544 0,5-9 0 0,0 1 0 0,-5 8 0 16,0 0-384-16,5-9-192 15,0 2-48-15,-5 7 0 0,0 0 368 0,4-9 64 0,-4 9 0 0,1-11 16 0,-1 11 832 0,-2-12 176 16,-1-1 16-16,-1-1 16 16,0-2-528-16,-1 2-96 0,-1 0-32 0,-2-1 0 0,1-3-208 0,-2 0 0 15,0-1 0-15,0 1 0 0,1 1 0 0,-1 2 0 16,0-2 0-16,0 3 0 0,0 2 0 0,9 12 0 15,0 0 0-15,-12-11 0 0,12 11 128 0,-14-7 64 16,14 7 32-16,-14 3 0 0,1 0 544 0,1 2 96 16,1 2 32-16,-1 2 0 0,-3 2-384 0,1-2-80 15,-2 0-16-15,-2-2 0 0,-1 0-416 0,-2-1 128 16,1 2-128-16,-1-2 0 0,-1 2 0 0,0 0 0 16,2-1 0-16,2 1 0 0,0-2 0 0,3 3 0 15,1 2 0-15,2-1 0 0,1 1 0 0,2 3 0 16,1 2 0-16,0 4 0 0,2 3 0 0,-1 3 0 0,4 1 0 15,0 5 0-15,0 5 128 0,3 4-128 16,2 5 128-16,-1 2-128 0,2 0 288 0,-1 0-32 0,1-3 0 16,1-1 0-16,1 0 464 0,-2-3 96 0,1-3 16 0,1-2 0 15,2-1-32-15,1-3 0 0,-1-1 0 0,1-4 0 16,0-2-288-16,-1-4-64 0,1-5-16 0,0-3 0 16,-1-2-48-16,2-5-16 0,4-1 0 0,-1-2 0 15,-1-2-160-15,2-2-16 0,0-1-16 0,1-2 0 16,0-1-176-16,3 0-192 0,-1-1 32 0,1-1 16 15,0 0 144-15,1-2-128 0,0-1 128 0,-2-1-128 16,1-2 128-16,0-1 0 0,2-1 0 0,4-9 0 0,-5 2 0 0,-7 6 0 16,2-3 0-16,1-1 0 15,0-1 0-15,-1-1 0 0,1 1 0 0,-1-4 0 16,1 1 0-16,-1-2 0 0,1 2 0 0,-1-3 0 0,1-1 208 16,-1-3-16-16,-2-5-16 0,0-3 0 0,-1-5-176 15,-2 2 0-15,-3 1 0 0,-3 0 0 0,-2 1 0 16,-2-1 0-16,-1-3 0 0,-3 6-176 15,-3 2-304-15,-2-1-64 0,0-2-16 0,1 2 0 16,-1 4-816-16,1 1-160 0,0 1-48 0,1 3-7920 0</inkml:trace>
  <inkml:trace contextRef="#ctx0" brushRef="#br0" timeOffset="11899.86">16584 3857 24703 0,'12'4'1088'0,"-12"-4"240"0,10 0-1072 0,-10 0-256 16,9-4 0-16,-9 4 0 0,6-11 0 0,-2-1-176 16,-1-1 32-16,-3 1 0 0,-2-1-64 0,-1-1-16 15,-1 0 0-15,-4-2 0 0,0-1 224 0,-2 2-144 16,0 0 144-16,-3-3-128 0,0-1 128 0,-3-1 0 0,-4 0 0 0,-3-2-128 15,-2-1 128-15,-2-3 0 0,-1-1 0 0,-3 2-128 16,0 2-16-16,-2-3 0 0,1 0 0 0,1 0 0 31,0-1-496-31,6 4-80 0,3 3-32 0,1 6 0 0,2 1 336 0,0 3 64 0,1 3 16 16,0 3 0-16,1 5 336 0,2 4 128 0,0 5 0 0,-2 3 0 16,0 5 256-16,1 4 64 0,0 2 0 0,-2 2 0 15,0 2 96-15,0 3 32 0,2 3 0 0,-1 1 0 16,2 1-384-16,2 2-64 0,3 6 0 0,1 2-128 15,4 3 0-15,2 2 0 16,4 3 0-16,3 0 0 0,5-3 0 0,3 0 0 0,3 2 0 16,4-3 0-16,3-2 128 0,1 4-128 0,5 0 0 0,-1 2 0 15,-1 1 192-15,-1-4-192 0,1-3 192 0,0-3-192 16,-2-3 256-16,2-5-48 0,3-4-16 0,2-4 0 16,1-1 384-16,3-5 64 0,2-4 0 0,-1-5 16 0,-2-4 0 0,-2-4 0 15,0-6 0-15,-1-8 0 0,-4-5-368 0,-1-5-80 16,-2-4-16-16,-2-6 0 0,-2-6-192 15,-1-5 0-15,-2-3-144 0,-3-4 144 0,-2-4-224 0,-2 0 48 16,-2-2 16-16,-1 4 0 16,1 2-1728-16,-4 2-352 0,0 0-64 0,-2 3 0 15,-2 2-528-15,-1 0-112 0</inkml:trace>
  <inkml:trace contextRef="#ctx0" brushRef="#br0" timeOffset="15769.32">17694 4020 7359 0,'0'0'656'0,"10"-3"-528"0,2 1-128 0,-2-5 0 15,0-4 3312-15,-1-6 624 0,-1-3 128 0,0-5 32 31,-2 0-3744-31,-2-3-736 0,-2-2-160 0,-2-1-32 0,-2 2 256 0,-2-2 32 0,-1 0 16 0,-1 2 0 16,0 3 272-16,0 2-160 0,-2 1 160 0,1-2-128 16,-1 1 128-16,-1-1 0 0,0-1 0 0,-1 3-128 15,-1 2 128-15,1 2 0 0,0 1 0 0,0 5-128 16,-2 3-320-16,2 2-48 0,10 8-16 0,-17 0 0 16,3 6 32-16,-1 5 0 0,-1 4 0 0,2 3 0 15,-1 3 720-15,0 3 144 0,0 6 16 0,-2 3 16 16,-1 2 480-16,-2 3 80 0,2 6 32 0,-2 4 0 15,-1 5-208-15,1 1-32 0,-1 1-16 0,1-1 0 16,2-3-464-16,1-4-96 0,1 1 0 0,0-1-16 16,3 1-176-16,1 0 0 0,3 3 144 0,4 1-144 0,2 0 128 0,3-3-128 15,1-5 128-15,4-2-128 0,3-1 128 16,5-4-128-16,4-2 128 16,2-5-128-16,4-1 512 0,1-5 16 15,4-1 16-15,2-6 0 0,-1-3 96 0,0-5 0 0,1-4 16 0,-3-6 0 0,-1-6 752 0,-2-4 128 16,-2-1 48-16,-2-8 0 15,0-9-2096-15,-5-5-400 0,-2-7-96 0,-5-5-16 16,-3-4 768-16,-5-4 256 0,-3-4-192 0,-6-1 192 16,-4-2-208-16,-2 0 48 0,-3 3 16 0,-5-1 0 15,-4 0-2032-15,-5-2-384 0</inkml:trace>
  <inkml:trace contextRef="#ctx0" brushRef="#br0" timeOffset="17669.71">18190 3728 20671 0,'0'0'912'0,"0"0"192"16,0 0-880-16,-6-10-224 0,-1-1 0 0,-15-27 0 31,8 13-976-31,8 13-240 16,-2-1-64-16,0 0 0 0,2 2 896 0,2 3 192 0,-1 0 16 0,1-1 16 0,0-1 512 0,1 1 96 16,-1 0 32-16,0 0 0 0,1 0 224 15,-2-5 64-15,5 14 0 0,0 0 0 16,-2-10-464-16,2 10-96 0,0 0-16 0,5-8 0 15,-5 8-192-15,10-3 144 0,2 3-144 0,-1 0 128 0,2 0 96 0,0 2 16 16,1 2 0-16,2-2 0 0,2 3 624 0,0 0 128 16,0 2 32-16,3-2 0 0,1 0-32 0,1 0 0 15,5 3 0-15,3-2 0 0,1 1-544 16,-2 0-96-16,-1 2-32 0,-1 0 0 0,0 2-128 0,-1 0-16 16,-3 2-16-16,-3 1 0 0,-3-1 800 0,-2 0 144 15,-4 1 48-15,-3 2 0 0,-1 2-928 0,-2 2-224 16,-4 1 0-16,-2 2 0 0,-1 3 0 0,-1 0-128 0,-1-1 128 0,-2 2-208 31,0 3-688-31,-2-1-144 0,1-1-32 0,-2-2 0 0,1-3 832 0,-2 0 240 16,0 0 0-16,-2-2 0 0,1-2 0 0,0-2 0 15,-2-1 0-15,1-3 0 0,-1-1-128 0,1-1 128 0,-2 1 0 0,0-2 0 16,2-1 0-16,-2-3 0 0,3 1-144 0,-1-2 144 16,1 1 0-16,0 1 0 0,0-1 0 0,2-1 0 15,8-5 0-15,0 0 0 0,-5 8 0 0,5-8 0 16,0 0 0-16,0 0 0 0,2 9 0 0,-2-9 0 15,0 0 0-15,13 6 0 0,4 2 0 0,1-2 0 16,1-1 0-16,0 1 128 0,2-1-128 0,0-1 0 16,3-1 976-16,0 1 112 0,-1 0 0 0,0 2 16 15,-1 1-784-15,-2 1-144 0,0-1-48 0,-3 2 0 16,-1 1-880-16,-3 3-176 0,-2 1-32 16,-2 2-16-16,0 2 784 0,-5 0 192 0,0 0 0 0,-2 0 0 15,0 1 0-15,-5-3 0 0,-1 1 0 0,-1 0-144 16,-3 2 144-16,-2 1 0 0,-1 1 0 0,-3-1 0 0,-3 2 704 15,-6 0 240-15,-4 1 32 0,-4 3 16 16,-7-2-1648-16,-5 3-336 16,-1 1-64-16,-3 2-16 0,1 0 864 0,3 0 208 0,2 1 0 0,0-4 0 15,0-4 0-15,-2-3 0 0,0-3 0 0,-2-7 0 0,0-4 0 0,3-4-192 16,5-5 192-16,3-3-192 16,4-3-2048-16,10-4-384 0</inkml:trace>
  <inkml:trace contextRef="#ctx0" brushRef="#br0" timeOffset="19572.98">19169 3624 21247 0,'0'0'464'0,"0"0"112"0,0 0 0 0,0 0 16 0,-8 0-464 0,-8-9-128 0,-1 3 0 0,-2-2 0 0,-4 0-128 0,0-1-64 16,0-1 0-16,-2 0 0 0,1 0 192 0,9 3 0 15,-1-2 0-15,-1-1 0 0,1 1 0 0,-1-1 0 16,-1-2 0-16,3 1 0 0,-1-2 0 0,-8-10 0 0,6 1 0 0,4 3 0 16,4 1 0-16,3 0 0 0,5-1 0 0,2 1 0 15,0 2 176-15,4 2-48 0,2 1 0 0,3 2 0 16,1 3 496-16,3 0 80 0,3 1 32 0,0 2 0 16,3 1 288-16,4 1 64 0,4 1 16 15,2-1 0-15,0 1-272 0,2-1-48 0,0 3-16 0,-2-3 0 16,2 0 384-16,-4-1 64 0,-3 1 0 0,-1-2 16 15,-1-1-976-15,-2-1-256 0,1 3 0 0,-3-1 0 32,0-1-768-32,0 1-208 0,0 1-48 0,0 3 0 0,0 1 832 0,0 1 192 15,1 5 0-15,0 2 0 0,0 0 0 0,0 3 0 0,1 6-160 0,-2 5 160 16,0 3-176-16,-2 7 48 0,0 7 0 16,-2-1 0-16,-3 3 128 0,-1 1 0 0,1 5 0 0,-2 1 0 15,-2 2 0-15,1 2 0 0,-2 3 0 0,1 2 0 16,-1 5 1008-16,2-1 128 0,-3 1 16 0,0-2 16 15,0 0-1552-15,-1-1-320 0,1 1-64 0,2 2-16 16,-2 2 784-16,0-2 224 0,0-3 16 0,-1-2 0 0,-2 0 80 0,1-5 32 16,-2-1 0-16,2-6 0 15,-2-5-352-15,-1-3 144 0,1-1-144 0,1-3 0 0,-1-1 0 0,2-2 0 16,0-3 0-16,3-3 0 16,-5-2-464-16,4-3-112 0,3-1 0 0,1-4-16 15,2-1-2112-15,2-5-432 0,0-6-64 0,3 1-7872 16</inkml:trace>
  <inkml:trace contextRef="#ctx0" brushRef="#br0" timeOffset="19727.34">20220 4898 4607 0,'17'-16'400'0,"2"-3"-400"0,0-3 0 0,0-1 0 0,0-1 3392 0,-2-2 576 15,0-1 128-15,-4 1 32 0,-1-1-2624 0,1 1-528 0,3 0-96 0,-6 2-32 16,-4-3 48-16,-6-1 0 0,-5-2 0 0,-5 4 0 16,-3 0-112-16,-2 0-16 0,-6 1 0 15,-4 2 0-15,-5-1-320 0,-8 4-80 0,-10 1-16 0,-11 1 0 16,-9 2-352-16,-5 6 144 0,-4 5-144 0,-7 4 0 15,-3 5 1648-15,-13 5 208 16,-12 6 64-16,6 5-17152 0</inkml:trace>
  <inkml:trace contextRef="#ctx0" brushRef="#br0" timeOffset="33848.87">16175 6437 22399 0,'0'0'992'0,"0"0"208"0,2-10-960 0,-2-1-240 0,-2 0 0 0,0 1 0 16,-2 1 144-16,-1 1-16 15,5 8 0-15,-10-8 0 0,-1 0 112 0,1 3 16 0,0 3 0 0,-2-1 0 16,0 2-16-16,-3 1 0 0,1 3 0 0,-1-1 0 16,-3-1-240-16,1 1 176 0,-2 3-176 0,0-3 160 15,-4 1-160-15,-2 2 0 0,0 1 0 0,-1 2 128 16,-1 2-128-16,0 2 0 0,3 1 0 0,0 3 0 16,-2 5 0-16,6 3 0 0,2 4 0 0,2 4 0 15,3 3 0-15,3 2 160 0,2 2-160 0,3 3 160 16,2 4 208-16,4 5 32 0,5 3 16 0,3 6 0 15,4 6 544-15,5-1 128 0,4 0 0 0,2 2 16 16,0 4 160-16,2-2 16 0,4 0 16 0,-2-1 0 16,2-1-320-16,1-3-64 0,0-4-16 0,-2-1 0 15,-3-3-416-15,-2-6-96 0,1-5 0 0,-2-10-16 16,0-6-368-16,-1-5 128 0,1-1-128 0,2-8 0 0,5-8 0 16,2-7 0-16,1-4 0 0,3-7-128 0,0-6-16 15,-1-6 0-15,0-6 0 0,-1-6 0 0,-1-7 16 0,-6-3 0 16,-5-1 0-16,-2-3 0 0,-3-2 128 0,-2 0 0 15,-2 1-144-15,-3 0 144 16,1 1 0-16,-4-1-144 0,0 0 144 0,-3 0 0 0,-2 1 0 0,-2 1-128 16,-1-1 128-16,-2 0 0 0,1 1 0 0,-1 1 0 15,-2 4-128-15,0 1 128 0,1 1 0 0,-2 0 0 16,-1 1 0-16,0 4 0 0,0 1 0 0,1 1-128 16,-1 0 128-16,1 4 0 0,1 3-208 0,1 1 16 15,3 2 0-15,-2 2 0 0,2 4-160 0,1 1-32 16,0 3 0-16,1 4 0 15,-1 10-1568-15,4-9-320 0,-4 9-64 0</inkml:trace>
  <inkml:trace contextRef="#ctx0" brushRef="#br0" timeOffset="34073.97">17160 7811 10127 0,'3'19'896'0,"0"-10"-704"0,1-3-192 0,0-2 0 16,-4-4 6512-16,0 0 1264 0,0 0 256 0,-12-10 48 15,-2-3-6864-15,-1-4-1360 0,-3-2-288 0,0-1-10896 16,1-1-2176-16</inkml:trace>
  <inkml:trace contextRef="#ctx0" brushRef="#br0" timeOffset="34775">18191 7179 26719 0,'0'0'2368'15,"9"-8"-1888"-15,-2-3-480 0,-1-2 0 16,0-1 1792-16,0-4 256 0,-3-2 48 0,0-1 16 16,-2-4-1792-16,-1 1-320 0,-1-2 0 0,-2 1-192 0,2-2 192 0,-4 1 0 15,0 2 0-15,-2 0 0 16,0-1 0-16,-1 3-192 0,2 2 192 0,-3 1-192 0,1 1 192 0,0 1-176 15,1 3 176-15,-1 0-160 0,2 2-48 0,6 12-16 16,0 0 0-16,0 0 0 0,0 0 864 0,0 0 160 16,0 0 32-16,-13 9 16 15,5 4-1520-15,3 5-304 0,2 5-64 0,1 3-16 0,2 3 912 0,0 6 144 16,1 6 0-16,0 4 160 0,1 1 96 16,0 1 32-16,-1 2 0 0,1 0 0 0,-1-1 16 0,-1 1 0 15,3-2 0-15,-3 0 0 0,0-4-48 0,1-1-16 0,1-1 0 16,1-2 0-16,0-2-96 0,0-2-16 0,4-2 0 15,1-2 0-15,0-2-128 0,1-2 0 16,3-3 0-16,2 1 0 0,1-3 0 0,2-1 0 0,2 1-160 16,2-3 160-16,4-1 0 0,5-4 0 0,6-3 0 0,0-5 0 15,1-1 128-15,0-5 0 0,1-4 16 0,0-6 0 16,-2-3-144-16,-2-9 0 0,-4-6 144 16,-3-4-144-16,-3-4 0 0,-2-5 0 0,-4-3-160 15,-3-4 160-15,-1-1-192 0,-5-1 192 0,-1 2-192 0,-6 0 192 16,0-2-176-16,-5 0 176 0,-1 0-160 0,-4-1 160 15,0 0-128-15,-5 1 128 0,-1 1 0 16,-3 2-144-16,-1 1-48 0,-1 2 0 0,1 3 0 0,-1 4 0 16,1 0-1824-1,-2 0-368-15,0-1-80 0,2 6-16 0</inkml:trace>
  <inkml:trace contextRef="#ctx0" brushRef="#br0" timeOffset="35607.35">19088 6808 4607 0,'9'4'400'0,"0"1"-400"0,0-1 0 0,0-4 0 16,0-2 7232-16,-9 2 1376 0,8-8 272 0,-3-2 48 16,0-2-8096-16,-1-2-1632 0,0-1-320 0,-2-3-64 31,1 0-224-31,1 2-32 0,1 4-16 0,0-1 0 0,0 0 400 0,2 0 80 0,-1 2 16 16,2 0 0-16,1 2 960 0,1 0 256 0,1-1 32 0,0 1 0 0,1 0 736 0,1 0 128 15,0 0 48-15,4 0 0 16,2-1-560-16,0 2-96 0,4 3-32 0,2 0 0 15,3 0 576-15,1 3 128 0,6 2 0 0,-1 0 16 16,1 1-1520-16,-2 1-304 0,-1 1-64 0,-1-1-16 0,-5 2 992 16,-4 3 192-16,-4-2 32 0,-3 1 16 0,-1-1-160 0,-2 3-16 15,-3 0-16-15,-3-1 0 0,-2 2-368 0,0 2 0 16,-2 0 0-16,-1 1 128 0,1 2-256 0,-4-1-64 16,1 1 0-16,-1 1 0 0,-2 4-48 0,0 1-16 15,0 0 0-15,0 2 0 0,0 1 112 16,-1 0 16-16,1 1 0 0,1 1 0 0,0-2 128 0,3 1 0 15,0 0 0-15,0 1 0 0,1 0 0 0,2 1 0 16,-1 0 0-16,4-2 0 0,1 0 0 0,1-2 0 0,2-3 160 16,0-1-160-16,1-1 224 0,0-4-48 0,2-3-16 0,1-2 0 15,2 2 32-15,0 0 0 0,3 1 0 0,-1-1 0 16,3 0-64-16,2-1 0 0,1 0 0 16,1-1 0-16,-4 1-128 0,-1 0 128 0,-2 1-128 0,-3-1 128 15,0 2-128-15,-3 0 0 0,-2 0 0 16,-2 2 0-16,-4 4 0 0,-4 2 0 0,-4 4 0 0,-1 4 0 15,-3 4-128-15,-4 3 128 0,0 2-160 0,-8 0 160 16,-3-1-240-16,0-1 48 0,0 1 16 0,-1-2 0 16,-2 2 176-16,1-5-192 0,0-1 192 0,1-4-192 15,0 1 192-15,-2-4 0 0,0-6 0 0,-2-4 0 16,0-6-192-16,-2-2 64 0,2-1 0 0,-1-7 0 16,-1-4-656-16,2-6-128 0,2-3-32 15,2-2 0-15,4-1-912 0,3-5-176 0,4-3-32 16,3-5-16-16,2-1 176 0,3-3 48 0,2-2 0 0,3-4 0 15,3 1 176 1,2 0 32-16</inkml:trace>
  <inkml:trace contextRef="#ctx0" brushRef="#br0" timeOffset="36120.75">20606 6862 25791 0,'21'22'2304'0,"-9"-9"-1856"0,1 1-448 0,-2-1 0 16,-2-2 1728-16,-5-2 256 0,-1-1 64 0,-3-8 0 15,-11 5-1760-15,-5-2-288 0,-9-3-176 0,-5-4 32 16,-6-3-128-16,0 0-32 0,-3-2 0 0,4-4 0 31,0-1-560-31,3-2-112 0,1 4-32 0,0-4 0 16,3-2-320-16,1 2-64 0,2 0-16 0,0 0 0 0,4-2 992 0,3-2 192 0,2 1 32 0,3 0 16 15,4 0 496-15,4 1 80 0,4 2 32 0,2 0 0 16,4-2 1136-16,3 0 224 0,2 0 64 16,4 0 0-16,1 0-304 0,0 0-48 0,0 2-16 0,2-1 0 15,1 1-624-15,1 0-128 0,-2-1-32 0,-1 0 0 16,1 1-464-16,-2-1-112 0,2 3 0 16,2 0-128-16,2 1 0 0,3 2 0 0,4 0 0 0,6 1 0 15,4 4-240-15,3 1 0 0,0 2 0 0,1 0 0 16,1 5-288-1,-2-1-64-15,-5-1-16 0,0 5 0 0,-3 4 16 0,-1 5 0 16,3 5 0-16,-2 3 0 0,3 6 384 0,2 6 80 0,4 5 128 0,-2 5-208 0,-3 2 208 0,-1 5 240 16,-2 7-48-16,-2 1-16 0,-6 3 80 0,-1 3 0 15,-3 4 16-15,-3 3 0 0,-2 1-144 0,-3 1-128 16,-4 3 192-16,-1 0-192 0,-1 0 320 0,-5-4-64 16,1 0 0-16,-3-4 0 0,-1-2-256 0,-2-6 128 15,-2-2-128-15,-1-9 0 0,0-7 256 0,-2-9-48 16,0-3-16-16,-2-8 0 0,0-5-192 0,-1-7 0 15,1-3 0-15,9-8 0 16,0 0-1648-16,0 0-272 0,0 0-48 0,-6-11-12320 0</inkml:trace>
  <inkml:trace contextRef="#ctx0" brushRef="#br0" timeOffset="36355.25">21820 7422 23487 0,'21'-25'1040'0,"-6"7"224"0,3-2-1008 0,-1-1-256 0,1-2 0 15,-3 0 0-15,-3-1 512 0,-1 4 48 0,-2 1 16 16,-1-7 0-16,-3 3-576 0,-6 8 0 0,-2 1 0 0,-6-2 0 16,-1 0 256-16,-4 0-48 0,-4 2-16 0,-6 1 0 15,-7 2-192-15,-9 0 0 0,-10 4 0 0,-9 2 0 16,-9 3 0-16,-1 4 0 0,-1 0 128 0,-29 6-128 16,11 2 0-16,20-1 0 0,-14 1 0 0,-2 6 0 15,6 2-864-15,3 0-224 0,3 2-32 16,-1-1-16-16,-3-1-112 0,1 0-32 0,3 1 0 15,8-2 0-15,11-3 896 0,7 0 192 0,8-1 16 0,4-1 16 0,5-3 160 0</inkml:trace>
  <inkml:trace contextRef="#ctx0" brushRef="#br0" timeOffset="36851.33">23019 6775 38351 0,'13'15'1696'0,"-8"-3"352"0,-2 5-1632 0,0 1-416 0,-2 1 0 0,-1 1 0 16,-1 2-256-16,-3 1-144 0,-5 3-32 16,0 2 0-16,-2-1 432 0,-3 2-160 0,0 3 160 0,-4 2 0 15,0 0 0-15,-5 1 128 0,-3 2 0 0,-5 2 16 0,-1 2-16 0,-5-2 0 16,-1 2 0-16,-2 0 0 15,-2 0 32-15,-2 2 0 0,3-1 0 0,0-1 0 16,5-1-160-16,0-2 192 0,2 1-192 0,-1-1 192 16,0 2-192-16,3-2 0 0,0-2 0 0,2 0 0 15,1-2 0-15,5-1 0 0,3-1 0 0,4-3 0 0,0-1 0 0,3 2-256 16,5-1 64-16,0-1 16 0,0-1 32 0,4-1 0 16,1-3 0-16,0-3 0 0,2-3 144 0,2-3-128 15,1-1 128-15,3-3-128 16,-4-10-1440-16,9 7-288 0,2-5-48 0,2-4-12688 0</inkml:trace>
  <inkml:trace contextRef="#ctx0" brushRef="#br0" timeOffset="37041.6">22908 7731 29775 0,'0'0'1312'0,"0"0"288"0,6 9-1280 0,-6-9-320 0,2 6 0 0,-2-6 0 16,0 0 1136-16,0 0 160 0,-18 0 48 0,-1-3 0 15,-5-3-928-15,-3 0-176 0,-3 0-48 0,-4-5 0 16,-6-3-192-16,0-2-192 0,2-2 48 0</inkml:trace>
  <inkml:trace contextRef="#ctx0" brushRef="#br0" timeOffset="37239.76">22680 6252 48095 0,'20'14'2128'0,"-10"-3"432"0,0 1-2048 15,-5 0-512-15,-1 0 0 0,-9-5 0 16,-5-2-640-16,-15-5-256 0,-9-4-32 0,-10-4-12752 16,-2-5-2544-16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FE346-E604-1B4E-9B2B-E45689E64B9A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BD7F-CC90-B745-910D-0DE8F44E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1pPr>
    <a:lvl2pPr marL="651281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2pPr>
    <a:lvl3pPr marL="1302563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3pPr>
    <a:lvl4pPr marL="1953844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4pPr>
    <a:lvl5pPr marL="2605126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5pPr>
    <a:lvl6pPr marL="3256407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6pPr>
    <a:lvl7pPr marL="3907688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7pPr>
    <a:lvl8pPr marL="4558970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8pPr>
    <a:lvl9pPr marL="5210251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11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2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21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7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87" y="3503387"/>
            <a:ext cx="7327751" cy="493297"/>
          </a:xfrm>
        </p:spPr>
        <p:txBody>
          <a:bodyPr anchor="t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1756"/>
            <a:ext cx="2296800" cy="54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15" y="7221247"/>
            <a:ext cx="1879200" cy="21538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116" y="407363"/>
            <a:ext cx="2426400" cy="5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0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688050"/>
            <a:ext cx="12241906" cy="6931843"/>
          </a:xfrm>
        </p:spPr>
        <p:txBody>
          <a:bodyPr>
            <a:noAutofit/>
          </a:bodyPr>
          <a:lstStyle>
            <a:lvl1pPr marL="291600" indent="-291600">
              <a:lnSpc>
                <a:spcPts val="3600"/>
              </a:lnSpc>
              <a:defRPr sz="2800"/>
            </a:lvl1pPr>
            <a:lvl2pPr marL="657225" indent="-291600">
              <a:lnSpc>
                <a:spcPts val="3600"/>
              </a:lnSpc>
              <a:tabLst/>
              <a:defRPr sz="2800"/>
            </a:lvl2pPr>
            <a:lvl3pPr>
              <a:lnSpc>
                <a:spcPts val="3600"/>
              </a:lnSpc>
              <a:defRPr sz="2800"/>
            </a:lvl3pPr>
            <a:lvl4pPr>
              <a:lnSpc>
                <a:spcPts val="3600"/>
              </a:lnSpc>
              <a:defRPr sz="2800"/>
            </a:lvl4pPr>
            <a:lvl5pPr>
              <a:lnSpc>
                <a:spcPts val="3600"/>
              </a:lnSpc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595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874695"/>
          </a:xfrm>
        </p:spPr>
        <p:txBody>
          <a:bodyPr>
            <a:noAutofit/>
          </a:bodyPr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3807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>
              <a:latin typeface="Abadi" panose="020B06040201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2"/>
            <a:ext cx="12242201" cy="558820"/>
          </a:xfrm>
        </p:spPr>
        <p:txBody>
          <a:bodyPr>
            <a:noAutofit/>
          </a:bodyPr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576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99" y="1688050"/>
            <a:ext cx="12241907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latin typeface="Abadi" panose="020B0604020104020204" pitchFamily="34" charset="0"/>
              </a:defRPr>
            </a:lvl1pPr>
            <a:lvl2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>
                <a:latin typeface="Abadi" panose="020B0604020104020204" pitchFamily="34" charset="0"/>
              </a:defRPr>
            </a:lvl2pPr>
            <a:lvl3pPr marL="6588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tabLst/>
              <a:defRPr sz="2800">
                <a:latin typeface="Abadi" panose="020B0604020104020204" pitchFamily="34" charset="0"/>
              </a:defRPr>
            </a:lvl3pPr>
            <a:lvl4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>
                <a:latin typeface="Abadi" panose="020B0604020104020204" pitchFamily="34" charset="0"/>
              </a:defRPr>
            </a:lvl4pPr>
            <a:lvl5pPr>
              <a:lnSpc>
                <a:spcPts val="3600"/>
              </a:lnSpc>
              <a:spcAft>
                <a:spcPts val="800"/>
              </a:spcAft>
              <a:defRPr sz="2800">
                <a:latin typeface="Abadi" panose="020B0604020104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Abadi" panose="020B0604020104020204" pitchFamily="34" charset="0"/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0113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458181" y="3806142"/>
            <a:ext cx="4144102" cy="4927894"/>
          </a:xfrm>
          <a:prstGeom prst="rect">
            <a:avLst/>
          </a:prstGeom>
          <a:solidFill>
            <a:srgbClr val="E6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2"/>
            <a:ext cx="12242201" cy="558820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599" y="1494000"/>
            <a:ext cx="8611929" cy="2205732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spcAft>
                <a:spcPts val="800"/>
              </a:spcAft>
              <a:buNone/>
              <a:defRPr sz="2000"/>
            </a:lvl1pPr>
            <a:lvl2pPr marL="230400" indent="-230400">
              <a:lnSpc>
                <a:spcPts val="2800"/>
              </a:lnSpc>
              <a:spcAft>
                <a:spcPts val="800"/>
              </a:spcAft>
              <a:buFont typeface="Arial" charset="0"/>
              <a:buChar char="•"/>
              <a:defRPr sz="2000"/>
            </a:lvl2pPr>
            <a:lvl3pPr marL="460800" indent="-230400">
              <a:lnSpc>
                <a:spcPts val="2800"/>
              </a:lnSpc>
              <a:spcAft>
                <a:spcPts val="800"/>
              </a:spcAft>
              <a:buFont typeface=".HelveticaNeueDeskInterface-Regular" charset="0"/>
              <a:buChar char="–"/>
              <a:tabLst/>
              <a:defRPr sz="2000"/>
            </a:lvl3pPr>
            <a:lvl4pPr>
              <a:lnSpc>
                <a:spcPts val="2800"/>
              </a:lnSpc>
              <a:spcAft>
                <a:spcPts val="800"/>
              </a:spcAft>
              <a:defRPr sz="20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0988" y="3272962"/>
            <a:ext cx="4144713" cy="533180"/>
          </a:xfrm>
          <a:solidFill>
            <a:schemeClr val="accent1"/>
          </a:solidFill>
        </p:spPr>
        <p:txBody>
          <a:bodyPr lIns="158400"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458181" y="3272962"/>
            <a:ext cx="4144713" cy="533180"/>
          </a:xfrm>
          <a:solidFill>
            <a:schemeClr val="accent1"/>
          </a:solidFill>
        </p:spPr>
        <p:txBody>
          <a:bodyPr lIns="158400"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02283" y="3272962"/>
            <a:ext cx="4077193" cy="533180"/>
          </a:xfrm>
          <a:solidFill>
            <a:schemeClr val="accent1"/>
          </a:solidFill>
        </p:spPr>
        <p:txBody>
          <a:bodyPr lIns="158400"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0941" y="3884193"/>
            <a:ext cx="3948380" cy="4684064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800"/>
              </a:spcAft>
              <a:buNone/>
              <a:defRPr sz="1800" b="1"/>
            </a:lvl1pPr>
            <a:lvl2pPr marL="11113" indent="0">
              <a:lnSpc>
                <a:spcPts val="2600"/>
              </a:lnSpc>
              <a:spcAft>
                <a:spcPts val="800"/>
              </a:spcAft>
              <a:buNone/>
              <a:tabLst/>
              <a:defRPr sz="1800"/>
            </a:lvl2pPr>
            <a:lvl3pPr marL="234000" indent="-234000">
              <a:lnSpc>
                <a:spcPts val="2600"/>
              </a:lnSpc>
              <a:spcAft>
                <a:spcPts val="800"/>
              </a:spcAft>
              <a:buFont typeface=".AppleSystemUIFont" charset="-120"/>
              <a:buChar char="-"/>
              <a:defRPr sz="1800"/>
            </a:lvl3pPr>
            <a:lvl4pPr marL="468000" indent="-234000">
              <a:lnSpc>
                <a:spcPts val="2600"/>
              </a:lnSpc>
              <a:spcAft>
                <a:spcPts val="800"/>
              </a:spcAft>
              <a:buFont typeface="Arial" charset="0"/>
              <a:buChar char="•"/>
              <a:tabLst/>
              <a:defRPr sz="1800"/>
            </a:lvl4pPr>
            <a:lvl5pPr marL="702000" indent="-234000">
              <a:lnSpc>
                <a:spcPts val="2600"/>
              </a:lnSpc>
              <a:spcAft>
                <a:spcPts val="800"/>
              </a:spcAft>
              <a:buFont typeface="Wingdings" charset="2"/>
              <a:buChar char="§"/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29953" y="3884193"/>
            <a:ext cx="3948380" cy="4684064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800"/>
              </a:spcAft>
              <a:buNone/>
              <a:defRPr sz="1800" b="1"/>
            </a:lvl1pPr>
            <a:lvl2pPr marL="11113" indent="0">
              <a:lnSpc>
                <a:spcPts val="2600"/>
              </a:lnSpc>
              <a:spcAft>
                <a:spcPts val="800"/>
              </a:spcAft>
              <a:buNone/>
              <a:tabLst/>
              <a:defRPr sz="1800"/>
            </a:lvl2pPr>
            <a:lvl3pPr marL="234000" indent="-234000">
              <a:lnSpc>
                <a:spcPts val="2600"/>
              </a:lnSpc>
              <a:spcAft>
                <a:spcPts val="800"/>
              </a:spcAft>
              <a:buFont typeface=".AppleSystemUIFont" charset="-120"/>
              <a:buChar char="-"/>
              <a:defRPr sz="1800"/>
            </a:lvl3pPr>
            <a:lvl4pPr marL="468000" indent="-234000">
              <a:lnSpc>
                <a:spcPts val="2600"/>
              </a:lnSpc>
              <a:spcAft>
                <a:spcPts val="800"/>
              </a:spcAft>
              <a:buFont typeface="Arial" charset="0"/>
              <a:buChar char="•"/>
              <a:tabLst/>
              <a:defRPr sz="1800"/>
            </a:lvl4pPr>
            <a:lvl5pPr marL="702000" indent="-234000">
              <a:lnSpc>
                <a:spcPts val="2600"/>
              </a:lnSpc>
              <a:spcAft>
                <a:spcPts val="800"/>
              </a:spcAft>
              <a:buFont typeface="Wingdings" charset="2"/>
              <a:buChar char="§"/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731096" y="3884193"/>
            <a:ext cx="3948380" cy="4684064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800"/>
              </a:spcAft>
              <a:buNone/>
              <a:defRPr sz="1800" b="1"/>
            </a:lvl1pPr>
            <a:lvl2pPr marL="11113" indent="0">
              <a:lnSpc>
                <a:spcPts val="2600"/>
              </a:lnSpc>
              <a:spcAft>
                <a:spcPts val="800"/>
              </a:spcAft>
              <a:buNone/>
              <a:tabLst/>
              <a:defRPr sz="1800"/>
            </a:lvl2pPr>
            <a:lvl3pPr marL="234000" indent="-234000">
              <a:lnSpc>
                <a:spcPts val="2600"/>
              </a:lnSpc>
              <a:spcAft>
                <a:spcPts val="800"/>
              </a:spcAft>
              <a:buFont typeface=".AppleSystemUIFont" charset="-120"/>
              <a:buChar char="-"/>
              <a:defRPr sz="1800"/>
            </a:lvl3pPr>
            <a:lvl4pPr marL="468000" indent="-234000">
              <a:lnSpc>
                <a:spcPts val="2600"/>
              </a:lnSpc>
              <a:spcAft>
                <a:spcPts val="800"/>
              </a:spcAft>
              <a:buFont typeface="Arial" charset="0"/>
              <a:buChar char="•"/>
              <a:tabLst/>
              <a:defRPr sz="1800"/>
            </a:lvl4pPr>
            <a:lvl5pPr marL="702000" indent="-234000">
              <a:lnSpc>
                <a:spcPts val="2600"/>
              </a:lnSpc>
              <a:spcAft>
                <a:spcPts val="800"/>
              </a:spcAft>
              <a:buFont typeface="Wingdings" charset="2"/>
              <a:buChar char="§"/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80988" y="8734036"/>
            <a:ext cx="12298488" cy="0"/>
          </a:xfrm>
          <a:prstGeom prst="line">
            <a:avLst/>
          </a:prstGeom>
          <a:ln w="31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0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99" y="1688050"/>
            <a:ext cx="5417317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7118064" y="1688050"/>
            <a:ext cx="5417317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99" y="1688050"/>
            <a:ext cx="6100224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573998" y="1767812"/>
            <a:ext cx="6049508" cy="6971074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86994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013206"/>
            <a:ext cx="12242808" cy="77256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8322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600" y="1774770"/>
            <a:ext cx="6058799" cy="38016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560990" y="1774770"/>
            <a:ext cx="6058799" cy="38016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599" y="5937813"/>
            <a:ext cx="5928094" cy="2682080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560990" y="5937813"/>
            <a:ext cx="5928094" cy="2682080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77683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601" y="1774770"/>
            <a:ext cx="2975058" cy="225353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599" y="4467828"/>
            <a:ext cx="2975060" cy="3923818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470550" y="1774770"/>
            <a:ext cx="2975058" cy="225353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59499" y="1774770"/>
            <a:ext cx="2975058" cy="225353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648448" y="1774770"/>
            <a:ext cx="2975058" cy="225353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9"/>
          </p:nvPr>
        </p:nvSpPr>
        <p:spPr>
          <a:xfrm>
            <a:off x="3470550" y="4467828"/>
            <a:ext cx="2975060" cy="3923818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6559499" y="4467828"/>
            <a:ext cx="2975060" cy="3923818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Content Placeholder 2"/>
          <p:cNvSpPr>
            <a:spLocks noGrp="1"/>
          </p:cNvSpPr>
          <p:nvPr>
            <p:ph idx="21"/>
          </p:nvPr>
        </p:nvSpPr>
        <p:spPr>
          <a:xfrm>
            <a:off x="9648448" y="4467828"/>
            <a:ext cx="2975060" cy="3923818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8241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colour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4038" y="3213230"/>
            <a:ext cx="6204624" cy="493297"/>
          </a:xfrm>
        </p:spPr>
        <p:txBody>
          <a:bodyPr anchor="t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8170" y="4190686"/>
            <a:ext cx="6200492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1756"/>
            <a:ext cx="2296800" cy="54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566430" y="8895302"/>
            <a:ext cx="5860871" cy="519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8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Smallprint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116" y="407091"/>
            <a:ext cx="2426400" cy="583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34" y="3303926"/>
            <a:ext cx="5305716" cy="60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79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8047641"/>
          </a:xfrm>
        </p:spPr>
        <p:txBody>
          <a:bodyPr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492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857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760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1600" y="381599"/>
            <a:ext cx="12243600" cy="8359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2187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565609" y="381599"/>
            <a:ext cx="6058799" cy="8359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1600" y="381599"/>
            <a:ext cx="6058799" cy="8359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9171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565609" y="381599"/>
            <a:ext cx="6058799" cy="4100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1600" y="381599"/>
            <a:ext cx="6058799" cy="8359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565609" y="4640399"/>
            <a:ext cx="6058799" cy="4100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7918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141198"/>
            <a:ext cx="12242808" cy="7210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598" y="8539021"/>
            <a:ext cx="12242202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141201"/>
            <a:ext cx="6058800" cy="7210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65000" y="1141201"/>
            <a:ext cx="6058800" cy="7212224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598" y="8539021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64999" y="8539021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41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65000" y="1141201"/>
            <a:ext cx="6058800" cy="33522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141200"/>
            <a:ext cx="6058800" cy="683802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65000" y="4627113"/>
            <a:ext cx="6058800" cy="335211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598" y="8197209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564999" y="8197209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564999" y="8568575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31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38200" y="1141199"/>
            <a:ext cx="3585600" cy="519217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141200"/>
            <a:ext cx="3585600" cy="44316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38200" y="6462000"/>
            <a:ext cx="3585600" cy="2278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81599" y="5702400"/>
            <a:ext cx="3585600" cy="3038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085497" y="1141201"/>
            <a:ext cx="4820400" cy="36719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085497" y="4942800"/>
            <a:ext cx="4820400" cy="379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2542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- colour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4038" y="3213230"/>
            <a:ext cx="6204624" cy="493297"/>
          </a:xfrm>
        </p:spPr>
        <p:txBody>
          <a:bodyPr anchor="t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4038" y="4180250"/>
            <a:ext cx="6200492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1756"/>
            <a:ext cx="2296800" cy="54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566430" y="8895302"/>
            <a:ext cx="5860871" cy="519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8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Smallprint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243" y="407363"/>
            <a:ext cx="2424145" cy="583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18" y="3303926"/>
            <a:ext cx="5284147" cy="60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42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6827" y="1434162"/>
            <a:ext cx="10648788" cy="6279608"/>
          </a:xfrm>
        </p:spPr>
        <p:txBody>
          <a:bodyPr anchor="ctr"/>
          <a:lstStyle>
            <a:lvl1pPr marL="230188" indent="-219075">
              <a:lnSpc>
                <a:spcPts val="6000"/>
              </a:lnSpc>
              <a:spcAft>
                <a:spcPts val="1600"/>
              </a:spcAft>
              <a:buNone/>
              <a:tabLst/>
              <a:defRPr sz="5400">
                <a:solidFill>
                  <a:srgbClr val="2DBBAA"/>
                </a:solidFill>
              </a:defRPr>
            </a:lvl1pPr>
            <a:lvl2pPr marL="230188" indent="0">
              <a:lnSpc>
                <a:spcPts val="3600"/>
              </a:lnSpc>
              <a:spcAft>
                <a:spcPts val="1000"/>
              </a:spcAft>
              <a:buNone/>
              <a:tabLst/>
              <a:defRPr sz="2800"/>
            </a:lvl2pPr>
          </a:lstStyle>
          <a:p>
            <a:pPr lvl="0"/>
            <a:r>
              <a:rPr lang="en-GB" noProof="0" dirty="0"/>
              <a:t>“Click to edit </a:t>
            </a:r>
            <a:br>
              <a:rPr lang="en-GB" noProof="0" dirty="0"/>
            </a:br>
            <a:r>
              <a:rPr lang="en-GB" noProof="0" dirty="0"/>
              <a:t>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04969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3006388" cy="9118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9768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006388" cy="911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439913"/>
            <a:ext cx="12242201" cy="8047641"/>
          </a:xfrm>
        </p:spPr>
        <p:txBody>
          <a:bodyPr anchor="ctr">
            <a:noAutofit/>
          </a:bodyPr>
          <a:lstStyle>
            <a:lvl1pPr>
              <a:lnSpc>
                <a:spcPts val="56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528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nd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006388" cy="911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439913"/>
            <a:ext cx="12242201" cy="8047641"/>
          </a:xfrm>
        </p:spPr>
        <p:txBody>
          <a:bodyPr anchor="ctr">
            <a:noAutofit/>
          </a:bodyPr>
          <a:lstStyle>
            <a:lvl1pPr>
              <a:lnSpc>
                <a:spcPts val="56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3443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eo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50" y="5089838"/>
            <a:ext cx="3522993" cy="3156642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951040" y="2153209"/>
            <a:ext cx="2347200" cy="2380029"/>
          </a:xfrm>
          <a:prstGeom prst="ellipse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331299" y="5089838"/>
            <a:ext cx="3299073" cy="3156642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5330542" y="2153209"/>
            <a:ext cx="2347200" cy="2380029"/>
          </a:xfrm>
          <a:prstGeom prst="ellipse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9600498" y="5089838"/>
            <a:ext cx="3299073" cy="3156642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9578726" y="2153209"/>
            <a:ext cx="2347200" cy="2380029"/>
          </a:xfrm>
          <a:prstGeom prst="ellipse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0543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2"/>
            <a:ext cx="12242201" cy="558820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5658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2277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99" y="3421009"/>
            <a:ext cx="6868287" cy="4730799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800"/>
              </a:spcAft>
              <a:buNone/>
              <a:defRPr sz="2800" b="1"/>
            </a:lvl1pPr>
            <a:lvl2pPr marL="292100" indent="-292100">
              <a:lnSpc>
                <a:spcPts val="3000"/>
              </a:lnSpc>
              <a:spcAft>
                <a:spcPts val="800"/>
              </a:spcAft>
              <a:buFont typeface=".AppleSystemUIFont" charset="-120"/>
              <a:buChar char="-"/>
              <a:tabLst/>
              <a:defRPr sz="2800"/>
            </a:lvl2pPr>
            <a:lvl3pPr marL="583200" indent="-2916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tabLst/>
              <a:defRPr sz="2800"/>
            </a:lvl3pPr>
            <a:lvl4pPr marL="874800" indent="-291600">
              <a:lnSpc>
                <a:spcPts val="2800"/>
              </a:lnSpc>
              <a:spcAft>
                <a:spcPts val="800"/>
              </a:spcAft>
              <a:buFont typeface="Wingdings" charset="2"/>
              <a:buChar char="§"/>
              <a:defRPr sz="2800"/>
            </a:lvl4pPr>
            <a:lvl5pPr>
              <a:lnSpc>
                <a:spcPts val="30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1599" y="1686788"/>
            <a:ext cx="6868287" cy="1554122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Aft>
                <a:spcPts val="0"/>
              </a:spcAft>
              <a:buNone/>
              <a:defRPr sz="3200" b="0">
                <a:solidFill>
                  <a:schemeClr val="accent4"/>
                </a:solidFill>
              </a:defRPr>
            </a:lvl1pPr>
            <a:lvl2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2pPr>
            <a:lvl3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tabLst/>
              <a:defRPr sz="2200"/>
            </a:lvl3pPr>
            <a:lvl4pPr>
              <a:lnSpc>
                <a:spcPts val="2800"/>
              </a:lnSpc>
              <a:spcAft>
                <a:spcPts val="800"/>
              </a:spcAft>
              <a:defRPr sz="2000"/>
            </a:lvl4pPr>
            <a:lvl5pPr>
              <a:lnSpc>
                <a:spcPts val="3000"/>
              </a:lnSpc>
              <a:spcAft>
                <a:spcPts val="800"/>
              </a:spcAft>
              <a:defRPr sz="2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8066314" y="1774371"/>
            <a:ext cx="4555880" cy="6585858"/>
          </a:xfrm>
          <a:solidFill>
            <a:schemeClr val="accent4"/>
          </a:solidFill>
        </p:spPr>
        <p:txBody>
          <a:bodyPr lIns="324000" tIns="216000">
            <a:noAutofit/>
          </a:bodyPr>
          <a:lstStyle>
            <a:lvl1pPr marL="0" indent="0">
              <a:lnSpc>
                <a:spcPts val="3000"/>
              </a:lnSpc>
              <a:spcBef>
                <a:spcPts val="84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230400" indent="-230400">
              <a:lnSpc>
                <a:spcPts val="3000"/>
              </a:lnSpc>
              <a:spcBef>
                <a:spcPts val="840"/>
              </a:spcBef>
              <a:spcAft>
                <a:spcPts val="0"/>
              </a:spcAft>
              <a:buFont typeface=".AppleSystemUIFont" charset="-120"/>
              <a:buChar char="-"/>
              <a:defRPr sz="2400">
                <a:solidFill>
                  <a:schemeClr val="bg1"/>
                </a:solidFill>
              </a:defRPr>
            </a:lvl2pPr>
            <a:lvl3pPr marL="460800" indent="-230400">
              <a:lnSpc>
                <a:spcPts val="2200"/>
              </a:lnSpc>
              <a:spcBef>
                <a:spcPts val="840"/>
              </a:spcBef>
              <a:spcAft>
                <a:spcPts val="0"/>
              </a:spcAft>
              <a:buFont typeface="Arial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691200" indent="-230400">
              <a:lnSpc>
                <a:spcPts val="2800"/>
              </a:lnSpc>
              <a:spcBef>
                <a:spcPts val="840"/>
              </a:spcBef>
              <a:spcAft>
                <a:spcPts val="0"/>
              </a:spcAft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4pPr>
            <a:lvl5pPr>
              <a:lnSpc>
                <a:spcPts val="3000"/>
              </a:lnSpc>
              <a:spcBef>
                <a:spcPts val="840"/>
              </a:spcBef>
              <a:spcAft>
                <a:spcPts val="0"/>
              </a:spcAft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8266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30"/>
          </p:nvPr>
        </p:nvSpPr>
        <p:spPr>
          <a:xfrm>
            <a:off x="936866" y="3865883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32"/>
          </p:nvPr>
        </p:nvSpPr>
        <p:spPr>
          <a:xfrm>
            <a:off x="936866" y="1393651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33"/>
          </p:nvPr>
        </p:nvSpPr>
        <p:spPr>
          <a:xfrm>
            <a:off x="4892812" y="1393651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34"/>
          </p:nvPr>
        </p:nvSpPr>
        <p:spPr>
          <a:xfrm>
            <a:off x="8848758" y="1393651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35"/>
          </p:nvPr>
        </p:nvSpPr>
        <p:spPr>
          <a:xfrm>
            <a:off x="936866" y="6338115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36"/>
          </p:nvPr>
        </p:nvSpPr>
        <p:spPr>
          <a:xfrm>
            <a:off x="4892812" y="6338115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37"/>
          </p:nvPr>
        </p:nvSpPr>
        <p:spPr>
          <a:xfrm>
            <a:off x="8848758" y="6338115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38"/>
          </p:nvPr>
        </p:nvSpPr>
        <p:spPr>
          <a:xfrm>
            <a:off x="4892812" y="3865883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4"/>
          <p:cNvSpPr>
            <a:spLocks noGrp="1"/>
          </p:cNvSpPr>
          <p:nvPr>
            <p:ph type="body" sz="quarter" idx="39"/>
          </p:nvPr>
        </p:nvSpPr>
        <p:spPr>
          <a:xfrm>
            <a:off x="8848758" y="3865883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599" y="1678780"/>
            <a:ext cx="6813858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7794769" y="1705136"/>
            <a:ext cx="4734202" cy="333425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spcAft>
                <a:spcPts val="8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7359915" y="2038561"/>
            <a:ext cx="5477780" cy="68840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4852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- colour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4038" y="3213230"/>
            <a:ext cx="6204624" cy="493297"/>
          </a:xfrm>
        </p:spPr>
        <p:txBody>
          <a:bodyPr anchor="t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4038" y="4197614"/>
            <a:ext cx="6200492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1756"/>
            <a:ext cx="2296800" cy="54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566430" y="8895302"/>
            <a:ext cx="5860871" cy="519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8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Smallprint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243" y="407363"/>
            <a:ext cx="2424145" cy="583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18" y="3316256"/>
            <a:ext cx="5284147" cy="604154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629835" y="-2259106"/>
            <a:ext cx="184731" cy="486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4725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599" y="1678780"/>
            <a:ext cx="6813858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7794769" y="1705136"/>
            <a:ext cx="4734202" cy="333425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spcAft>
                <a:spcPts val="8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7359915" y="2038561"/>
            <a:ext cx="5477780" cy="68840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155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572138" y="1685656"/>
            <a:ext cx="5973446" cy="461665"/>
          </a:xfrm>
        </p:spPr>
        <p:txBody>
          <a:bodyPr wrap="square">
            <a:sp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1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472376" y="2096125"/>
            <a:ext cx="6365319" cy="627040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91874" y="1685656"/>
            <a:ext cx="5973446" cy="461665"/>
          </a:xfrm>
        </p:spPr>
        <p:txBody>
          <a:bodyPr wrap="square">
            <a:sp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1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0987" y="8571160"/>
            <a:ext cx="12456707" cy="524713"/>
          </a:xfrm>
        </p:spPr>
        <p:txBody>
          <a:bodyPr wrap="square">
            <a:noAutofit/>
          </a:bodyPr>
          <a:lstStyle>
            <a:lvl1pPr marL="2468563" indent="-2468563">
              <a:lnSpc>
                <a:spcPts val="1600"/>
              </a:lnSpc>
              <a:spcAft>
                <a:spcPts val="800"/>
              </a:spcAft>
              <a:buNone/>
              <a:tabLst>
                <a:tab pos="2466975" algn="l"/>
              </a:tabLst>
              <a:defRPr sz="1200" b="0">
                <a:solidFill>
                  <a:srgbClr val="85888D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0" y="2096125"/>
            <a:ext cx="6365319" cy="627040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6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804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572138" y="1685656"/>
            <a:ext cx="5973446" cy="461665"/>
          </a:xfrm>
        </p:spPr>
        <p:txBody>
          <a:bodyPr wrap="square">
            <a:sp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1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472376" y="2096125"/>
            <a:ext cx="6365319" cy="627040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91874" y="1685656"/>
            <a:ext cx="5973446" cy="461665"/>
          </a:xfrm>
        </p:spPr>
        <p:txBody>
          <a:bodyPr wrap="square">
            <a:sp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1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0987" y="8571160"/>
            <a:ext cx="12456707" cy="524713"/>
          </a:xfrm>
        </p:spPr>
        <p:txBody>
          <a:bodyPr wrap="square">
            <a:noAutofit/>
          </a:bodyPr>
          <a:lstStyle>
            <a:lvl1pPr marL="2468563" indent="-2468563">
              <a:lnSpc>
                <a:spcPts val="1600"/>
              </a:lnSpc>
              <a:spcAft>
                <a:spcPts val="800"/>
              </a:spcAft>
              <a:buNone/>
              <a:tabLst>
                <a:tab pos="2466975" algn="l"/>
              </a:tabLst>
              <a:defRPr sz="1200" b="0">
                <a:solidFill>
                  <a:srgbClr val="85888D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0" y="2096125"/>
            <a:ext cx="6365319" cy="627040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6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1647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80987" y="1816288"/>
            <a:ext cx="12242519" cy="461665"/>
          </a:xfrm>
        </p:spPr>
        <p:txBody>
          <a:bodyPr wrap="square">
            <a:sp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0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0987" y="8571160"/>
            <a:ext cx="12456707" cy="524713"/>
          </a:xfrm>
        </p:spPr>
        <p:txBody>
          <a:bodyPr wrap="square">
            <a:noAutofit/>
          </a:bodyPr>
          <a:lstStyle>
            <a:lvl1pPr marL="2468563" indent="-2468563">
              <a:lnSpc>
                <a:spcPts val="1600"/>
              </a:lnSpc>
              <a:spcAft>
                <a:spcPts val="800"/>
              </a:spcAft>
              <a:buNone/>
              <a:tabLst>
                <a:tab pos="2466975" algn="l"/>
              </a:tabLst>
              <a:defRPr sz="1200" b="0">
                <a:solidFill>
                  <a:srgbClr val="85888D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380987" y="2139669"/>
            <a:ext cx="12242520" cy="627040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6214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 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80987" y="8571160"/>
            <a:ext cx="12456707" cy="524713"/>
          </a:xfrm>
        </p:spPr>
        <p:txBody>
          <a:bodyPr wrap="square">
            <a:noAutofit/>
          </a:bodyPr>
          <a:lstStyle>
            <a:lvl1pPr marL="2468563" indent="-2468563">
              <a:lnSpc>
                <a:spcPts val="1600"/>
              </a:lnSpc>
              <a:spcAft>
                <a:spcPts val="800"/>
              </a:spcAft>
              <a:buNone/>
              <a:tabLst>
                <a:tab pos="2466975" algn="l"/>
              </a:tabLst>
              <a:defRPr sz="1200" b="0">
                <a:solidFill>
                  <a:srgbClr val="85888D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380987" y="2139669"/>
            <a:ext cx="12242520" cy="627040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80987" y="1816288"/>
            <a:ext cx="12242519" cy="461665"/>
          </a:xfrm>
        </p:spPr>
        <p:txBody>
          <a:bodyPr wrap="square">
            <a:sp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0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955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, 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286132"/>
            <a:ext cx="12241906" cy="489372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598" y="1386934"/>
            <a:ext cx="7547059" cy="6931843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800"/>
              </a:spcAft>
              <a:buNone/>
              <a:defRPr sz="2200" b="0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>
                <a:solidFill>
                  <a:schemeClr val="tx1"/>
                </a:solidFill>
              </a:defRPr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.AppleSystemUIFont" charset="-120"/>
              <a:buChar char="-"/>
              <a:defRPr sz="2200">
                <a:solidFill>
                  <a:schemeClr val="tx1"/>
                </a:solidFill>
              </a:defRPr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>
                <a:solidFill>
                  <a:schemeClr val="tx1"/>
                </a:solidFill>
              </a:defRPr>
            </a:lvl4pPr>
            <a:lvl5pPr marL="691200" indent="-230400">
              <a:lnSpc>
                <a:spcPts val="3000"/>
              </a:lnSpc>
              <a:spcAft>
                <a:spcPts val="800"/>
              </a:spcAft>
              <a:buFont typeface="Wingdings" charset="2"/>
              <a:buChar char="§"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98" y="8563326"/>
            <a:ext cx="698400" cy="79963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995734" y="9333551"/>
            <a:ext cx="3506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noProof="0" dirty="0">
                <a:solidFill>
                  <a:schemeClr val="tx1"/>
                </a:solidFill>
              </a:rPr>
              <a:t>Imperial means Intelligent Business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23700" y="9282751"/>
            <a:ext cx="799806" cy="27699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200"/>
            </a:lvl1pPr>
          </a:lstStyle>
          <a:p>
            <a:pPr lvl="0"/>
            <a:fld id="{1CF308DF-A0FB-984D-BFF5-BCA52FB96EDD}" type="slidenum">
              <a:rPr lang="en-GB" noProof="0" smtClean="0"/>
              <a:pPr lv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671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 - colour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4038" y="3213230"/>
            <a:ext cx="6204624" cy="493297"/>
          </a:xfrm>
        </p:spPr>
        <p:txBody>
          <a:bodyPr anchor="t"/>
          <a:lstStyle>
            <a:lvl1pPr algn="l">
              <a:defRPr sz="3400">
                <a:solidFill>
                  <a:srgbClr val="282828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8170" y="4191843"/>
            <a:ext cx="6200492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rgbClr val="282828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566430" y="8895302"/>
            <a:ext cx="5860871" cy="519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800"/>
              </a:lnSpc>
              <a:defRPr sz="1400">
                <a:solidFill>
                  <a:srgbClr val="282828"/>
                </a:solidFill>
              </a:defRPr>
            </a:lvl1pPr>
          </a:lstStyle>
          <a:p>
            <a:r>
              <a:rPr lang="en-GB"/>
              <a:t>Smallprint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243" y="407158"/>
            <a:ext cx="2424145" cy="583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18" y="3316256"/>
            <a:ext cx="5284146" cy="604154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629835" y="-2259106"/>
            <a:ext cx="184731" cy="486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0987"/>
            <a:ext cx="2296800" cy="549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83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- colou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88" y="3503387"/>
            <a:ext cx="7216810" cy="493297"/>
          </a:xfrm>
        </p:spPr>
        <p:txBody>
          <a:bodyPr anchor="t"/>
          <a:lstStyle>
            <a:lvl1pPr algn="l">
              <a:defRPr sz="3400">
                <a:solidFill>
                  <a:srgbClr val="282828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94" y="4472484"/>
            <a:ext cx="7212004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85794" y="6175444"/>
            <a:ext cx="7212004" cy="5191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8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Smallprint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1756"/>
            <a:ext cx="2296800" cy="54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243" y="407363"/>
            <a:ext cx="2424145" cy="583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7221247"/>
            <a:ext cx="1879200" cy="21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4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800" y="8838000"/>
            <a:ext cx="2440800" cy="587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8586000"/>
            <a:ext cx="3099600" cy="7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nershi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00" y="8784000"/>
            <a:ext cx="2440800" cy="5874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0988" y="4069096"/>
            <a:ext cx="12064788" cy="487313"/>
          </a:xfrm>
        </p:spPr>
        <p:txBody>
          <a:bodyPr anchor="t"/>
          <a:lstStyle>
            <a:lvl1pPr algn="l">
              <a:defRPr sz="3400">
                <a:solidFill>
                  <a:srgbClr val="282828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0988" y="4804943"/>
            <a:ext cx="12064788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rgbClr val="282828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0988"/>
            <a:ext cx="3099600" cy="79067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517846" y="190005"/>
            <a:ext cx="3144858" cy="13821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6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688050"/>
            <a:ext cx="6158096" cy="6931843"/>
          </a:xfrm>
        </p:spPr>
        <p:txBody>
          <a:bodyPr>
            <a:noAutofit/>
          </a:bodyPr>
          <a:lstStyle>
            <a:lvl1pPr marL="291600" indent="-291600">
              <a:lnSpc>
                <a:spcPts val="4000"/>
              </a:lnSpc>
              <a:defRPr sz="3200"/>
            </a:lvl1pPr>
            <a:lvl2pPr marL="657225" indent="-291600">
              <a:lnSpc>
                <a:spcPts val="4000"/>
              </a:lnSpc>
              <a:tabLst/>
              <a:defRPr sz="3200"/>
            </a:lvl2pPr>
            <a:lvl3pPr>
              <a:lnSpc>
                <a:spcPts val="4000"/>
              </a:lnSpc>
              <a:defRPr sz="3200"/>
            </a:lvl3pPr>
            <a:lvl4pPr>
              <a:lnSpc>
                <a:spcPts val="4000"/>
              </a:lnSpc>
              <a:defRPr sz="3200"/>
            </a:lvl4pPr>
            <a:lvl5pPr>
              <a:lnSpc>
                <a:spcPts val="4000"/>
              </a:lnSpc>
              <a:defRPr sz="3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894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3014775" cy="9118584"/>
          </a:xfrm>
          <a:prstGeom prst="rect">
            <a:avLst/>
          </a:prstGeom>
          <a:solidFill>
            <a:srgbClr val="F3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600" y="309281"/>
            <a:ext cx="12241906" cy="48731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600" y="1688050"/>
            <a:ext cx="5920346" cy="69318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995734" y="9333551"/>
            <a:ext cx="3506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noProof="0" dirty="0">
                <a:solidFill>
                  <a:schemeClr val="tx1"/>
                </a:solidFill>
              </a:rPr>
              <a:t>Imperial means Intelligent Business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83359" y="9333551"/>
            <a:ext cx="3506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30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tx1"/>
                </a:solidFill>
              </a:rPr>
              <a:t>Imperial College Business School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823700" y="9282751"/>
            <a:ext cx="799806" cy="27699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200"/>
            </a:lvl1pPr>
          </a:lstStyle>
          <a:p>
            <a:pPr lvl="0"/>
            <a:fld id="{1CF308DF-A0FB-984D-BFF5-BCA52FB96EDD}" type="slidenum">
              <a:rPr lang="en-GB" noProof="0" smtClean="0"/>
              <a:pPr lv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05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33" r:id="rId3"/>
    <p:sldLayoutId id="2147483734" r:id="rId4"/>
    <p:sldLayoutId id="2147483735" r:id="rId5"/>
    <p:sldLayoutId id="2147483742" r:id="rId6"/>
    <p:sldLayoutId id="2147483698" r:id="rId7"/>
    <p:sldLayoutId id="2147483740" r:id="rId8"/>
    <p:sldLayoutId id="2147483741" r:id="rId9"/>
    <p:sldLayoutId id="2147483736" r:id="rId10"/>
    <p:sldLayoutId id="2147483700" r:id="rId11"/>
    <p:sldLayoutId id="2147483701" r:id="rId12"/>
    <p:sldLayoutId id="2147483702" r:id="rId13"/>
    <p:sldLayoutId id="2147483725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10" r:id="rId21"/>
    <p:sldLayoutId id="2147483709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23" r:id="rId29"/>
    <p:sldLayoutId id="2147483719" r:id="rId30"/>
    <p:sldLayoutId id="2147483720" r:id="rId31"/>
    <p:sldLayoutId id="2147483721" r:id="rId32"/>
    <p:sldLayoutId id="2147483737" r:id="rId33"/>
    <p:sldLayoutId id="2147483722" r:id="rId34"/>
    <p:sldLayoutId id="2147483724" r:id="rId35"/>
    <p:sldLayoutId id="2147483728" r:id="rId36"/>
    <p:sldLayoutId id="2147483726" r:id="rId37"/>
    <p:sldLayoutId id="2147483727" r:id="rId38"/>
    <p:sldLayoutId id="2147483729" r:id="rId39"/>
    <p:sldLayoutId id="2147483738" r:id="rId40"/>
    <p:sldLayoutId id="2147483730" r:id="rId41"/>
    <p:sldLayoutId id="2147483739" r:id="rId42"/>
    <p:sldLayoutId id="2147483731" r:id="rId43"/>
    <p:sldLayoutId id="2147483732" r:id="rId44"/>
    <p:sldLayoutId id="2147483743" r:id="rId45"/>
  </p:sldLayoutIdLst>
  <p:hf sldNum="0" hdr="0" dt="0"/>
  <p:txStyles>
    <p:titleStyle>
      <a:lvl1pPr algn="l" defTabSz="1300277" rtl="0" eaLnBrk="1" latinLnBrk="0" hangingPunct="1">
        <a:lnSpc>
          <a:spcPts val="38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600" indent="-29160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.AppleSystemUIFont" charset="-120"/>
        <a:buChar char="-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83200" indent="-29160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Arial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74800" indent="-29160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Wingdings" charset="2"/>
        <a:buChar char="§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1113" indent="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Arial" charset="0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13" indent="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Arial" charset="0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1" userDrawn="1">
          <p15:clr>
            <a:srgbClr val="F26B43"/>
          </p15:clr>
        </p15:guide>
        <p15:guide id="2" pos="4096" userDrawn="1">
          <p15:clr>
            <a:srgbClr val="F26B43"/>
          </p15:clr>
        </p15:guide>
        <p15:guide id="3" pos="7952" userDrawn="1">
          <p15:clr>
            <a:srgbClr val="F26B43"/>
          </p15:clr>
        </p15:guide>
        <p15:guide id="4" pos="47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0.png"/><Relationship Id="rId4" Type="http://schemas.openxmlformats.org/officeDocument/2006/relationships/image" Target="../media/image4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etrics-with-r.org/14-7-nit.html" TargetMode="External"/><Relationship Id="rId2" Type="http://schemas.openxmlformats.org/officeDocument/2006/relationships/hyperlink" Target="https://www.econometrics-with-r.org/10-4-regression-with-time-fixed-effects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9276B7-B170-402B-9290-D76370E5C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6388" cy="97520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4334" y="7013448"/>
            <a:ext cx="10267530" cy="1461939"/>
          </a:xfrm>
        </p:spPr>
        <p:txBody>
          <a:bodyPr/>
          <a:lstStyle/>
          <a:p>
            <a:r>
              <a:rPr lang="en-GB" sz="6600" dirty="0">
                <a:latin typeface="Abadi" panose="020B0604020104020204" pitchFamily="34" charset="0"/>
              </a:rPr>
              <a:t>Time Series</a:t>
            </a:r>
            <a:br>
              <a:rPr lang="en-GB" sz="6600" dirty="0">
                <a:latin typeface="Abadi" panose="020B0604020104020204" pitchFamily="34" charset="0"/>
              </a:rPr>
            </a:br>
            <a:r>
              <a:rPr lang="en-GB" sz="3600" dirty="0">
                <a:latin typeface="Abadi" panose="020B0604020104020204" pitchFamily="34" charset="0"/>
              </a:rPr>
              <a:t>To infinity and beyond….</a:t>
            </a:r>
            <a:br>
              <a:rPr lang="en-GB" sz="3600" dirty="0">
                <a:latin typeface="Abadi" panose="020B0604020104020204" pitchFamily="34" charset="0"/>
              </a:rPr>
            </a:br>
            <a:r>
              <a:rPr lang="en-GB" dirty="0">
                <a:latin typeface="Abadi" panose="020B0604020104020204" pitchFamily="34" charset="0"/>
              </a:rPr>
              <a:t>by Ralf Martin (r.martin@imperial.ac.uk)</a:t>
            </a:r>
          </a:p>
        </p:txBody>
      </p:sp>
    </p:spTree>
    <p:extLst>
      <p:ext uri="{BB962C8B-B14F-4D97-AF65-F5344CB8AC3E}">
        <p14:creationId xmlns:p14="http://schemas.microsoft.com/office/powerpoint/2010/main" val="58641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2465-D778-4AE7-849E-F9AB7FED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2" y="309282"/>
            <a:ext cx="12242201" cy="558820"/>
          </a:xfrm>
        </p:spPr>
        <p:txBody>
          <a:bodyPr/>
          <a:lstStyle/>
          <a:p>
            <a:r>
              <a:rPr lang="en-GB" dirty="0"/>
              <a:t>Autoregression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D1E34D-1F48-4C63-985B-A615A8DDDC48}"/>
                  </a:ext>
                </a:extLst>
              </p:cNvPr>
              <p:cNvSpPr txBox="1"/>
              <p:nvPr/>
            </p:nvSpPr>
            <p:spPr>
              <a:xfrm>
                <a:off x="139032" y="1183778"/>
                <a:ext cx="5283199" cy="27186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4400" indent="-284400">
                  <a:spcAft>
                    <a:spcPts val="500"/>
                  </a:spcAft>
                  <a:buFont typeface="Arial" charset="0"/>
                  <a:buChar char="•"/>
                </a:pPr>
                <a:r>
                  <a:rPr lang="en-GB" sz="2000" dirty="0"/>
                  <a:t>A particular concern in time series is the possibility that observations are correlated over time</a:t>
                </a:r>
              </a:p>
              <a:p>
                <a:pPr marL="284400" indent="-284400">
                  <a:spcAft>
                    <a:spcPts val="500"/>
                  </a:spcAft>
                  <a:buFont typeface="Arial" charset="0"/>
                  <a:buChar char="•"/>
                </a:pPr>
                <a:endParaRPr lang="en-GB" sz="2000" dirty="0"/>
              </a:p>
              <a:p>
                <a:pPr marL="284400" indent="-284400">
                  <a:spcAft>
                    <a:spcPts val="500"/>
                  </a:spcAft>
                  <a:buFont typeface="Arial" charset="0"/>
                  <a:buChar char="•"/>
                </a:pPr>
                <a:r>
                  <a:rPr lang="en-GB" sz="2000" dirty="0"/>
                  <a:t>Simplest way to model this is via an Auto regression:</a:t>
                </a:r>
              </a:p>
              <a:p>
                <a:pPr marL="284400" indent="-284400">
                  <a:spcAft>
                    <a:spcPts val="500"/>
                  </a:spcAft>
                  <a:buFont typeface="Arial" charset="0"/>
                  <a:buChar char="•"/>
                </a:pPr>
                <a:endParaRPr lang="en-GB" sz="2000" dirty="0"/>
              </a:p>
              <a:p>
                <a:pPr marL="284400" indent="-284400">
                  <a:spcAft>
                    <a:spcPts val="50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D1E34D-1F48-4C63-985B-A615A8DDD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32" y="1183778"/>
                <a:ext cx="5283199" cy="2718693"/>
              </a:xfrm>
              <a:prstGeom prst="rect">
                <a:avLst/>
              </a:prstGeom>
              <a:blipFill>
                <a:blip r:embed="rId4"/>
                <a:stretch>
                  <a:fillRect l="-2771" t="-2915" b="-4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8D8D5E44-2A56-4B25-ADF4-24DE04C3080A}"/>
                  </a:ext>
                </a:extLst>
              </p:cNvPr>
              <p:cNvSpPr/>
              <p:nvPr/>
            </p:nvSpPr>
            <p:spPr>
              <a:xfrm>
                <a:off x="3567489" y="3352442"/>
                <a:ext cx="2935705" cy="823495"/>
              </a:xfrm>
              <a:prstGeom prst="wedgeRectCallout">
                <a:avLst>
                  <a:gd name="adj1" fmla="val -78392"/>
                  <a:gd name="adj2" fmla="val 494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sz="1600" dirty="0"/>
                  <a:t> becomes the X variable</a:t>
                </a:r>
              </a:p>
              <a:p>
                <a:pPr algn="ctr"/>
                <a:r>
                  <a:rPr lang="en-GB" sz="1600" dirty="0"/>
                  <a:t>We can do normal OLS as long as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8D8D5E44-2A56-4B25-ADF4-24DE04C30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489" y="3352442"/>
                <a:ext cx="2935705" cy="823495"/>
              </a:xfrm>
              <a:prstGeom prst="wedgeRectCallout">
                <a:avLst>
                  <a:gd name="adj1" fmla="val -78392"/>
                  <a:gd name="adj2" fmla="val 4942"/>
                </a:avLst>
              </a:prstGeom>
              <a:blipFill>
                <a:blip r:embed="rId5"/>
                <a:stretch>
                  <a:fillRect t="-1460" r="-1433"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46E33DB4-9A2B-4AC5-92DC-92907403D2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632" y="4581288"/>
            <a:ext cx="6245415" cy="3854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81C324CF-F64E-4272-BE5A-D1EEB014380D}"/>
                  </a:ext>
                </a:extLst>
              </p:cNvPr>
              <p:cNvSpPr/>
              <p:nvPr/>
            </p:nvSpPr>
            <p:spPr>
              <a:xfrm>
                <a:off x="6690946" y="114300"/>
                <a:ext cx="6176410" cy="3656287"/>
              </a:xfrm>
              <a:prstGeom prst="wedgeRectCallout">
                <a:avLst>
                  <a:gd name="adj1" fmla="val -57658"/>
                  <a:gd name="adj2" fmla="val 9977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With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/>
                  <a:t> we have non-stationarity because of path dependence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The series can wander off into any direction and neve come back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If that happens OLS is no longer un-biased (different observations are too related to each other)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Also: if you are interested in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 (i.e. the casual effect of X on Y) you get biased estimates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Random Walk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Of course we don’t know if this is the case in our data before we start any analysis</a:t>
                </a:r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81C324CF-F64E-4272-BE5A-D1EEB0143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946" y="114300"/>
                <a:ext cx="6176410" cy="3656287"/>
              </a:xfrm>
              <a:prstGeom prst="wedgeRectCallout">
                <a:avLst>
                  <a:gd name="adj1" fmla="val -57658"/>
                  <a:gd name="adj2" fmla="val 99776"/>
                </a:avLst>
              </a:prstGeom>
              <a:blipFill>
                <a:blip r:embed="rId7"/>
                <a:stretch>
                  <a:fillRect r="-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iphy_pZkaGE.mp4">
            <a:hlinkClick r:id="" action="ppaction://media"/>
            <a:extLst>
              <a:ext uri="{FF2B5EF4-FFF2-40B4-BE49-F238E27FC236}">
                <a16:creationId xmlns:a16="http://schemas.microsoft.com/office/drawing/2014/main" id="{3A37C259-CE4C-4769-AF4E-B5F664B6FC4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t="-11" b="12773"/>
          <a:stretch/>
        </p:blipFill>
        <p:spPr>
          <a:xfrm>
            <a:off x="8165433" y="5529740"/>
            <a:ext cx="4840956" cy="4222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EE297FF1-92B0-4032-8C08-1AB7ECDFB1B1}"/>
                  </a:ext>
                </a:extLst>
              </p:cNvPr>
              <p:cNvSpPr/>
              <p:nvPr/>
            </p:nvSpPr>
            <p:spPr>
              <a:xfrm>
                <a:off x="7376746" y="4097214"/>
                <a:ext cx="5310554" cy="1230923"/>
              </a:xfrm>
              <a:prstGeom prst="wedgeRectCallout">
                <a:avLst>
                  <a:gd name="adj1" fmla="val -25744"/>
                  <a:gd name="adj2" fmla="val -122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Need to test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but cannot use simple t or F test because under H0 it would be biased</a:t>
                </a: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EE297FF1-92B0-4032-8C08-1AB7ECDFB1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746" y="4097214"/>
                <a:ext cx="5310554" cy="1230923"/>
              </a:xfrm>
              <a:prstGeom prst="wedgeRectCallout">
                <a:avLst>
                  <a:gd name="adj1" fmla="val -25744"/>
                  <a:gd name="adj2" fmla="val -122667"/>
                </a:avLst>
              </a:prstGeom>
              <a:blipFill>
                <a:blip r:embed="rId9"/>
                <a:stretch>
                  <a:fillRect l="-802" r="-2749" b="-73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8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540254" y="364730"/>
            <a:ext cx="10441463" cy="948289"/>
          </a:xfrm>
        </p:spPr>
        <p:txBody>
          <a:bodyPr/>
          <a:lstStyle/>
          <a:p>
            <a:r>
              <a:rPr lang="en-GB" b="1" dirty="0">
                <a:latin typeface="Palatino Linotype" charset="0"/>
              </a:rPr>
              <a:t>Dickey-Fuller test to the rescue</a:t>
            </a:r>
            <a:endParaRPr lang="en-US" b="1" dirty="0">
              <a:latin typeface="Palatino Linotyp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990" y="-1"/>
            <a:ext cx="1193454" cy="1677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8444" y="1"/>
            <a:ext cx="1426092" cy="16777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2991" y="2042485"/>
                <a:ext cx="13002683" cy="6287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413" dirty="0">
                    <a:solidFill>
                      <a:schemeClr val="tx1">
                        <a:lumMod val="50000"/>
                      </a:schemeClr>
                    </a:solidFill>
                    <a:latin typeface="Palatino Linotype" charset="0"/>
                    <a:ea typeface="Palatino Linotype" charset="0"/>
                    <a:cs typeface="Palatino Linotype" charset="0"/>
                  </a:rPr>
                  <a:t>Rewrite original model by subtracting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413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alatino Linotype" charset="0"/>
                            <a:cs typeface="Palatino Linotype" charset="0"/>
                          </a:rPr>
                        </m:ctrlPr>
                      </m:sSubPr>
                      <m:e>
                        <m:r>
                          <a:rPr lang="en-GB" sz="3413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𝑌</m:t>
                        </m:r>
                      </m:e>
                      <m:sub>
                        <m:r>
                          <a:rPr lang="en-GB" sz="3413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𝑡</m:t>
                        </m:r>
                        <m:r>
                          <a:rPr lang="en-GB" sz="3413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−1</m:t>
                        </m:r>
                      </m:sub>
                    </m:sSub>
                    <m:r>
                      <a:rPr lang="en-GB" sz="3413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charset="0"/>
                        <a:ea typeface="Palatino Linotype" charset="0"/>
                        <a:cs typeface="Palatino Linotype" charset="0"/>
                      </a:rPr>
                      <m:t> </m:t>
                    </m:r>
                  </m:oMath>
                </a14:m>
                <a:r>
                  <a:rPr lang="en-GB" sz="3413" dirty="0">
                    <a:solidFill>
                      <a:schemeClr val="tx1">
                        <a:lumMod val="50000"/>
                      </a:schemeClr>
                    </a:solidFill>
                    <a:latin typeface="Palatino Linotype" charset="0"/>
                    <a:ea typeface="Palatino Linotype" charset="0"/>
                    <a:cs typeface="Palatino Linotype" charset="0"/>
                  </a:rPr>
                  <a:t> on both sides of the model equation:</a:t>
                </a:r>
              </a:p>
              <a:p>
                <a:endParaRPr lang="en-GB" sz="3413" dirty="0">
                  <a:solidFill>
                    <a:schemeClr val="tx1">
                      <a:lumMod val="50000"/>
                    </a:schemeClr>
                  </a:solidFill>
                  <a:latin typeface="Palatino Linotype" charset="0"/>
                  <a:ea typeface="Palatino Linotype" charset="0"/>
                  <a:cs typeface="Palatino Linotype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𝑌</m:t>
                          </m:r>
                        </m:e>
                        <m:sub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𝑡</m:t>
                          </m:r>
                        </m:sub>
                      </m:sSub>
                      <m:r>
                        <a:rPr lang="en-GB" sz="3413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=</m:t>
                      </m:r>
                      <m:sSub>
                        <m:sSubPr>
                          <m:ctrlP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𝛽</m:t>
                          </m:r>
                        </m:e>
                        <m:sub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0</m:t>
                          </m:r>
                        </m:sub>
                      </m:sSub>
                      <m:r>
                        <a:rPr lang="en-GB" sz="3413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+</m:t>
                      </m:r>
                      <m:r>
                        <a:rPr lang="en-GB" sz="3413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alatino Linotype" charset="0"/>
                          <a:cs typeface="Palatino Linotype" charset="0"/>
                        </a:rPr>
                        <m:t>𝜌</m:t>
                      </m:r>
                      <m:sSub>
                        <m:sSubPr>
                          <m:ctrlP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𝑌</m:t>
                          </m:r>
                        </m:e>
                        <m:sub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𝑡</m:t>
                          </m:r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−1</m:t>
                          </m:r>
                        </m:sub>
                      </m:sSub>
                      <m:r>
                        <a:rPr lang="en-GB" sz="3413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+</m:t>
                      </m:r>
                      <m:sSub>
                        <m:sSubPr>
                          <m:ctrlP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3413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  <m:t>𝜖</m:t>
                          </m:r>
                        </m:e>
                        <m:sub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413" dirty="0">
                  <a:solidFill>
                    <a:schemeClr val="tx1">
                      <a:lumMod val="50000"/>
                    </a:schemeClr>
                  </a:solidFill>
                  <a:latin typeface="Palatino Linotype" charset="0"/>
                  <a:ea typeface="Palatino Linotype" charset="0"/>
                  <a:cs typeface="Palatino Linotype" charset="0"/>
                </a:endParaRPr>
              </a:p>
              <a:p>
                <a:pPr algn="ctr"/>
                <a:r>
                  <a:rPr lang="en-GB" sz="3413" dirty="0">
                    <a:solidFill>
                      <a:schemeClr val="tx1">
                        <a:lumMod val="50000"/>
                      </a:schemeClr>
                    </a:solidFill>
                    <a:latin typeface="Palatino Linotype" charset="0"/>
                    <a:ea typeface="Palatino Linotype" charset="0"/>
                    <a:cs typeface="Palatino Linotype" charset="0"/>
                  </a:rPr>
                  <a:t>⇓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𝑌</m:t>
                          </m:r>
                        </m:e>
                        <m:sub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𝑡</m:t>
                          </m:r>
                        </m:sub>
                      </m:sSub>
                      <m:r>
                        <a:rPr lang="en-GB" sz="3413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−</m:t>
                      </m:r>
                      <m:sSub>
                        <m:sSubPr>
                          <m:ctrlP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𝑌</m:t>
                          </m:r>
                        </m:e>
                        <m:sub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𝑡</m:t>
                          </m:r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−1</m:t>
                          </m:r>
                        </m:sub>
                      </m:sSub>
                      <m:r>
                        <a:rPr lang="en-GB" sz="3413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3413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Δ</m:t>
                      </m:r>
                      <m:sSub>
                        <m:sSubPr>
                          <m:ctrlP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𝑌</m:t>
                          </m:r>
                        </m:e>
                        <m:sub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𝑡</m:t>
                          </m:r>
                        </m:sub>
                      </m:sSub>
                      <m:r>
                        <a:rPr lang="en-GB" sz="3413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=</m:t>
                      </m:r>
                      <m:sSub>
                        <m:sSubPr>
                          <m:ctrlP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𝛽</m:t>
                          </m:r>
                        </m:e>
                        <m:sub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0</m:t>
                          </m:r>
                        </m:sub>
                      </m:sSub>
                      <m:r>
                        <a:rPr lang="en-GB" sz="3413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+</m:t>
                      </m:r>
                      <m:limLow>
                        <m:limLowPr>
                          <m:ctrlP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sz="3413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alatino Linotype" charset="0"/>
                                  <a:cs typeface="Palatino Linotype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GB" sz="3413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alatino Linotype" charset="0"/>
                                      <a:cs typeface="Palatino Linotype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413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alatino Linotype" charset="0"/>
                                      <a:cs typeface="Palatino Linotype" charset="0"/>
                                    </a:rPr>
                                    <m:t>𝜌</m:t>
                                  </m:r>
                                  <m:r>
                                    <a:rPr lang="en-GB" sz="3413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Palatino Linotype" charset="0"/>
                                      <a:cs typeface="Palatino Linotype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=</m:t>
                          </m:r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𝛿</m:t>
                          </m:r>
                        </m:lim>
                      </m:limLow>
                      <m:sSub>
                        <m:sSubPr>
                          <m:ctrlP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𝑌</m:t>
                          </m:r>
                        </m:e>
                        <m:sub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𝑡</m:t>
                          </m:r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−1</m:t>
                          </m:r>
                        </m:sub>
                      </m:sSub>
                      <m:r>
                        <a:rPr lang="en-GB" sz="3413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+</m:t>
                      </m:r>
                      <m:sSub>
                        <m:sSubPr>
                          <m:ctrlP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3413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  <m:t>𝜖</m:t>
                          </m:r>
                        </m:e>
                        <m:sub>
                          <m:r>
                            <a:rPr lang="en-GB" sz="3413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413" dirty="0">
                  <a:solidFill>
                    <a:schemeClr val="tx1">
                      <a:lumMod val="50000"/>
                    </a:schemeClr>
                  </a:solidFill>
                  <a:latin typeface="Palatino Linotype" charset="0"/>
                  <a:ea typeface="Palatino Linotype" charset="0"/>
                  <a:cs typeface="Palatino Linotype" charset="0"/>
                </a:endParaRPr>
              </a:p>
              <a:p>
                <a:endParaRPr lang="en-US" sz="3413" dirty="0">
                  <a:solidFill>
                    <a:schemeClr val="tx1">
                      <a:lumMod val="50000"/>
                    </a:schemeClr>
                  </a:solidFill>
                  <a:latin typeface="Palatino Linotype" charset="0"/>
                  <a:ea typeface="Palatino Linotype" charset="0"/>
                  <a:cs typeface="Palatino Linotype" charset="0"/>
                </a:endParaRPr>
              </a:p>
              <a:p>
                <a:r>
                  <a:rPr lang="en-US" sz="3413" dirty="0">
                    <a:solidFill>
                      <a:schemeClr val="tx1">
                        <a:lumMod val="50000"/>
                      </a:schemeClr>
                    </a:solidFill>
                    <a:latin typeface="Palatino Linotype" charset="0"/>
                    <a:ea typeface="Palatino Linotype" charset="0"/>
                    <a:cs typeface="Palatino Linotype" charset="0"/>
                  </a:rPr>
                  <a:t>Testing for a random walk (aka unit root) now boils down to</a:t>
                </a:r>
              </a:p>
              <a:p>
                <a:r>
                  <a:rPr lang="en-US" sz="3413" dirty="0">
                    <a:solidFill>
                      <a:schemeClr val="tx1">
                        <a:lumMod val="50000"/>
                      </a:schemeClr>
                    </a:solidFill>
                    <a:latin typeface="Palatino Linotype" charset="0"/>
                    <a:ea typeface="Palatino Linotype" charset="0"/>
                    <a:cs typeface="Palatino Linotype" charset="0"/>
                  </a:rPr>
                  <a:t>H0: </a:t>
                </a:r>
                <a14:m>
                  <m:oMath xmlns:m="http://schemas.openxmlformats.org/officeDocument/2006/math">
                    <m:r>
                      <a:rPr lang="en-GB" sz="3413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charset="0"/>
                        <a:ea typeface="Palatino Linotype" charset="0"/>
                        <a:cs typeface="Palatino Linotype" charset="0"/>
                      </a:rPr>
                      <m:t>𝛿</m:t>
                    </m:r>
                  </m:oMath>
                </a14:m>
                <a:r>
                  <a:rPr lang="en-US" sz="3413" dirty="0">
                    <a:solidFill>
                      <a:schemeClr val="tx1">
                        <a:lumMod val="50000"/>
                      </a:schemeClr>
                    </a:solidFill>
                    <a:latin typeface="Palatino Linotype" charset="0"/>
                    <a:ea typeface="Palatino Linotype" charset="0"/>
                    <a:cs typeface="Palatino Linotype" charset="0"/>
                  </a:rPr>
                  <a:t>=0</a:t>
                </a:r>
              </a:p>
              <a:p>
                <a:r>
                  <a:rPr lang="en-US" sz="3413" dirty="0">
                    <a:solidFill>
                      <a:schemeClr val="tx1">
                        <a:lumMod val="50000"/>
                      </a:schemeClr>
                    </a:solidFill>
                    <a:latin typeface="Palatino Linotype" charset="0"/>
                    <a:ea typeface="Palatino Linotype" charset="0"/>
                    <a:cs typeface="Palatino Linotype" charset="0"/>
                  </a:rPr>
                  <a:t>H1: </a:t>
                </a:r>
                <a14:m>
                  <m:oMath xmlns:m="http://schemas.openxmlformats.org/officeDocument/2006/math">
                    <m:r>
                      <a:rPr lang="en-GB" sz="3413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charset="0"/>
                        <a:ea typeface="Palatino Linotype" charset="0"/>
                        <a:cs typeface="Palatino Linotype" charset="0"/>
                      </a:rPr>
                      <m:t>𝛿</m:t>
                    </m:r>
                  </m:oMath>
                </a14:m>
                <a:r>
                  <a:rPr lang="en-US" sz="3413" dirty="0">
                    <a:solidFill>
                      <a:schemeClr val="tx1">
                        <a:lumMod val="50000"/>
                      </a:schemeClr>
                    </a:solidFill>
                    <a:latin typeface="Palatino Linotype" charset="0"/>
                    <a:ea typeface="Palatino Linotype" charset="0"/>
                    <a:cs typeface="Palatino Linotype" charset="0"/>
                  </a:rPr>
                  <a:t>&lt;0  i.e. stationary process</a:t>
                </a:r>
              </a:p>
              <a:p>
                <a:endParaRPr lang="en-US" sz="3413" dirty="0">
                  <a:solidFill>
                    <a:schemeClr val="tx1">
                      <a:lumMod val="50000"/>
                    </a:schemeClr>
                  </a:solidFill>
                  <a:latin typeface="Palatino Linotype" charset="0"/>
                  <a:ea typeface="Palatino Linotype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91" y="2042485"/>
                <a:ext cx="13002683" cy="6287555"/>
              </a:xfrm>
              <a:prstGeom prst="rect">
                <a:avLst/>
              </a:prstGeom>
              <a:blipFill>
                <a:blip r:embed="rId5"/>
                <a:stretch>
                  <a:fillRect l="-1313" t="-1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282992" y="8183613"/>
            <a:ext cx="12344107" cy="875893"/>
          </a:xfrm>
          <a:prstGeom prst="wedgeRectCallout">
            <a:avLst>
              <a:gd name="adj1" fmla="val -18433"/>
              <a:gd name="adj2" fmla="val -6442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87604" indent="-487604">
              <a:buFont typeface="Arial" charset="0"/>
              <a:buChar char="•"/>
            </a:pPr>
            <a:r>
              <a:rPr lang="en-GB" sz="2844" dirty="0">
                <a:latin typeface="Palatino Linotype" charset="0"/>
                <a:ea typeface="Palatino Linotype" charset="0"/>
                <a:cs typeface="Palatino Linotype" charset="0"/>
              </a:rPr>
              <a:t>We cannot just compare the implied test statistic to a normal t-table</a:t>
            </a:r>
          </a:p>
          <a:p>
            <a:pPr marL="487604" indent="-487604">
              <a:buFont typeface="Arial" charset="0"/>
              <a:buChar char="•"/>
            </a:pPr>
            <a:r>
              <a:rPr lang="en-GB" sz="2844" dirty="0">
                <a:latin typeface="Palatino Linotype" charset="0"/>
                <a:ea typeface="Palatino Linotype" charset="0"/>
                <a:cs typeface="Palatino Linotype" charset="0"/>
              </a:rPr>
              <a:t>Luckily R will help us</a:t>
            </a:r>
          </a:p>
        </p:txBody>
      </p:sp>
    </p:spTree>
    <p:extLst>
      <p:ext uri="{BB962C8B-B14F-4D97-AF65-F5344CB8AC3E}">
        <p14:creationId xmlns:p14="http://schemas.microsoft.com/office/powerpoint/2010/main" val="23575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05DB45A-4213-46A0-82BF-37FBD4340612}"/>
              </a:ext>
            </a:extLst>
          </p:cNvPr>
          <p:cNvSpPr txBox="1"/>
          <p:nvPr/>
        </p:nvSpPr>
        <p:spPr>
          <a:xfrm>
            <a:off x="3761688" y="342959"/>
            <a:ext cx="6560082" cy="7761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library(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urca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ur.df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df$lnindex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 %&gt;% summary()</a:t>
            </a:r>
            <a:endParaRPr lang="en-GB" sz="1400" dirty="0">
              <a:effectLst/>
              <a:latin typeface="Consolas" panose="020B0609020204030204" pitchFamily="49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atinLnBrk="1"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###############################################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# Augmented Dickey-Fuller Test Unit Root Test 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###############################################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Test regression none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Call: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lm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(formula =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z.diff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~ z.lag.1 - 1 +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z.diff.lag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Residuals: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     Min         1Q     Median         3Q        Max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-8.343e-04 -2.643e-05  4.240e-06  4.131e-05  1.922e-04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Coefficients: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           Estimate Std. Error t value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Pr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(&gt;|t|)   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z.lag.1    -2.155e-05  2.703e-05  -0.797    0.426   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z.diff.lag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 9.924e-01  5.596e-03 177.334   &lt;2e-16 ***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---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Signif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. codes:  0 '***' 0.001 '**' 0.01 '*' 0.05 '.' 0.1 ' ' 1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Residual standard error: 7.414e-05 on 667 degrees of freedom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Multiple R-squared:  0.9812, Adjusted R-squared:  0.9811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F-statistic: 1.739e+04 on 2 and 667 DF,  p-value: &lt; 2.2e-16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Value of test-statistic is: -0.7971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Critical values for test statistics: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    1pct  5pct 10pct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tau1 -2.58 -1.95 -1.62</a:t>
            </a:r>
            <a:endParaRPr lang="en-GB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92951-A25B-4A94-86DA-EC51E31F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28" y="155811"/>
            <a:ext cx="12242201" cy="558820"/>
          </a:xfrm>
        </p:spPr>
        <p:txBody>
          <a:bodyPr/>
          <a:lstStyle/>
          <a:p>
            <a:r>
              <a:rPr lang="en-GB" b="1" dirty="0"/>
              <a:t>R to the </a:t>
            </a:r>
            <a:r>
              <a:rPr lang="en-GB" b="1" dirty="0" err="1"/>
              <a:t>rrrrrescue</a:t>
            </a:r>
            <a:endParaRPr lang="en-GB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A82301-9132-46FB-8949-BE74A2A57B35}"/>
              </a:ext>
            </a:extLst>
          </p:cNvPr>
          <p:cNvSpPr/>
          <p:nvPr/>
        </p:nvSpPr>
        <p:spPr>
          <a:xfrm>
            <a:off x="5183060" y="7303401"/>
            <a:ext cx="704496" cy="742641"/>
          </a:xfrm>
          <a:prstGeom prst="rect">
            <a:avLst/>
          </a:prstGeom>
          <a:noFill/>
          <a:ln w="57150">
            <a:solidFill>
              <a:srgbClr val="ED1941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A659B5-0A95-4655-A231-47B38F03D7AC}"/>
              </a:ext>
            </a:extLst>
          </p:cNvPr>
          <p:cNvSpPr/>
          <p:nvPr/>
        </p:nvSpPr>
        <p:spPr>
          <a:xfrm>
            <a:off x="6767513" y="6836208"/>
            <a:ext cx="919345" cy="381468"/>
          </a:xfrm>
          <a:prstGeom prst="rect">
            <a:avLst/>
          </a:prstGeom>
          <a:noFill/>
          <a:ln w="57150">
            <a:solidFill>
              <a:srgbClr val="ED1941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0C1545-C526-427D-85AF-96718A050EE3}"/>
              </a:ext>
            </a:extLst>
          </p:cNvPr>
          <p:cNvCxnSpPr>
            <a:cxnSpLocks/>
            <a:stCxn id="20" idx="3"/>
            <a:endCxn id="23" idx="1"/>
          </p:cNvCxnSpPr>
          <p:nvPr/>
        </p:nvCxnSpPr>
        <p:spPr>
          <a:xfrm>
            <a:off x="7686858" y="7026942"/>
            <a:ext cx="2458516" cy="1243019"/>
          </a:xfrm>
          <a:prstGeom prst="line">
            <a:avLst/>
          </a:prstGeom>
          <a:noFill/>
          <a:ln w="57150">
            <a:solidFill>
              <a:srgbClr val="ED1941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A94185-1093-4A89-932F-017039734586}"/>
              </a:ext>
            </a:extLst>
          </p:cNvPr>
          <p:cNvCxnSpPr>
            <a:cxnSpLocks/>
            <a:stCxn id="19" idx="3"/>
            <a:endCxn id="23" idx="1"/>
          </p:cNvCxnSpPr>
          <p:nvPr/>
        </p:nvCxnSpPr>
        <p:spPr>
          <a:xfrm>
            <a:off x="5887556" y="7674722"/>
            <a:ext cx="4257818" cy="595239"/>
          </a:xfrm>
          <a:prstGeom prst="line">
            <a:avLst/>
          </a:prstGeom>
          <a:noFill/>
          <a:ln w="57150">
            <a:solidFill>
              <a:srgbClr val="ED1941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F609F42-0000-4511-939C-E4F0DC3A4D3D}"/>
              </a:ext>
            </a:extLst>
          </p:cNvPr>
          <p:cNvSpPr/>
          <p:nvPr/>
        </p:nvSpPr>
        <p:spPr>
          <a:xfrm>
            <a:off x="10145374" y="7732386"/>
            <a:ext cx="2727159" cy="1075149"/>
          </a:xfrm>
          <a:prstGeom prst="rect">
            <a:avLst/>
          </a:prstGeom>
          <a:noFill/>
          <a:ln w="57150">
            <a:solidFill>
              <a:srgbClr val="ED1941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We cannot reject unit root because -0.7971&gt;-1.95</a:t>
            </a:r>
          </a:p>
        </p:txBody>
      </p:sp>
    </p:spTree>
    <p:extLst>
      <p:ext uri="{BB962C8B-B14F-4D97-AF65-F5344CB8AC3E}">
        <p14:creationId xmlns:p14="http://schemas.microsoft.com/office/powerpoint/2010/main" val="143039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00D1-54DF-4B2F-8FAF-73E85171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rid of unit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33CA08-ABD7-4E8B-8AB0-A8CA38FB1228}"/>
                  </a:ext>
                </a:extLst>
              </p:cNvPr>
              <p:cNvSpPr txBox="1"/>
              <p:nvPr/>
            </p:nvSpPr>
            <p:spPr>
              <a:xfrm>
                <a:off x="3015130" y="2696743"/>
                <a:ext cx="6508376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𝑌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𝑡</m:t>
                          </m:r>
                        </m:sub>
                      </m:sSub>
                      <m:r>
                        <a:rPr lang="en-GB" sz="28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𝛽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0</m:t>
                          </m:r>
                        </m:sub>
                      </m:sSub>
                      <m:r>
                        <a:rPr lang="en-GB" sz="28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+</m:t>
                      </m:r>
                      <m:r>
                        <a:rPr lang="en-GB" sz="28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alatino Linotype" charset="0"/>
                          <a:cs typeface="Palatino Linotype" charset="0"/>
                        </a:rPr>
                        <m:t>𝜌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𝑌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𝑡</m:t>
                          </m:r>
                          <m:r>
                            <a:rPr lang="en-GB" sz="28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−1</m:t>
                          </m:r>
                        </m:sub>
                      </m:sSub>
                      <m:r>
                        <a:rPr lang="en-GB" sz="28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+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  <m:t>𝜖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>
                      <a:lumMod val="50000"/>
                    </a:schemeClr>
                  </a:solidFill>
                  <a:latin typeface="Palatino Linotype" charset="0"/>
                  <a:ea typeface="Palatino Linotype" charset="0"/>
                  <a:cs typeface="Palatino Linotype" charset="0"/>
                </a:endParaRPr>
              </a:p>
              <a:p>
                <a:endParaRPr lang="en-GB" sz="2800" dirty="0">
                  <a:solidFill>
                    <a:schemeClr val="tx1">
                      <a:lumMod val="50000"/>
                    </a:schemeClr>
                  </a:solidFill>
                  <a:latin typeface="Palatino Linotype" charset="0"/>
                  <a:ea typeface="Palatino Linotype" charset="0"/>
                  <a:cs typeface="Palatino Linotype" charset="0"/>
                </a:endParaRPr>
              </a:p>
              <a:p>
                <a:r>
                  <a:rPr lang="en-GB" sz="2800" dirty="0">
                    <a:solidFill>
                      <a:schemeClr val="tx1">
                        <a:lumMod val="50000"/>
                      </a:schemeClr>
                    </a:solidFill>
                    <a:latin typeface="Palatino Linotype" charset="0"/>
                    <a:ea typeface="Palatino Linotype" charset="0"/>
                    <a:cs typeface="Palatino Linotype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Palatino Linotype" charset="0"/>
                        <a:cs typeface="Palatino Linotype" charset="0"/>
                      </a:rPr>
                      <m:t>𝜌</m:t>
                    </m:r>
                    <m:r>
                      <a:rPr lang="en-GB" sz="2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Palatino Linotype" charset="0"/>
                        <a:cs typeface="Palatino Linotype" charset="0"/>
                      </a:rPr>
                      <m:t>=1 </m:t>
                    </m:r>
                  </m:oMath>
                </a14:m>
                <a:r>
                  <a:rPr lang="en-GB" sz="2800" dirty="0">
                    <a:solidFill>
                      <a:schemeClr val="tx1">
                        <a:lumMod val="50000"/>
                      </a:schemeClr>
                    </a:solidFill>
                    <a:latin typeface="Palatino Linotype" charset="0"/>
                    <a:ea typeface="Palatino Linotype" charset="0"/>
                    <a:cs typeface="Palatino Linotype" charset="0"/>
                  </a:rPr>
                  <a:t> we can re-write</a:t>
                </a:r>
              </a:p>
              <a:p>
                <a:endParaRPr lang="en-GB" sz="2800" dirty="0">
                  <a:solidFill>
                    <a:schemeClr val="tx1">
                      <a:lumMod val="50000"/>
                    </a:schemeClr>
                  </a:solidFill>
                  <a:latin typeface="Palatino Linotype" charset="0"/>
                  <a:ea typeface="Palatino Linotype" charset="0"/>
                  <a:cs typeface="Palatino Linotype" charset="0"/>
                </a:endParaRPr>
              </a:p>
              <a:p>
                <a:endParaRPr lang="en-GB" sz="2800" dirty="0">
                  <a:solidFill>
                    <a:schemeClr val="tx1">
                      <a:lumMod val="50000"/>
                    </a:schemeClr>
                  </a:solidFill>
                  <a:latin typeface="Palatino Linotype" charset="0"/>
                  <a:ea typeface="Palatino Linotype" charset="0"/>
                  <a:cs typeface="Palatino Linotype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𝑌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𝑡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alatino Linotype" charset="0"/>
                          <a:cs typeface="Palatino Linotype" charset="0"/>
                        </a:rPr>
                        <m:t>−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  <m:t>𝑌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  <m:t>𝑡</m:t>
                          </m:r>
                          <m:r>
                            <a:rPr lang="en-GB" sz="28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  <m:t>−1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alatino Linotype" charset="0"/>
                          <a:cs typeface="Palatino Linotype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alatino Linotype" charset="0"/>
                          <a:cs typeface="Palatino Linotype" charset="0"/>
                        </a:rPr>
                        <m:t>Δ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  <m:t>𝑌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  <m:t>𝑡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alatino Linotype" charset="0"/>
                          <a:cs typeface="Palatino Linotype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𝛽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0</m:t>
                          </m:r>
                        </m:sub>
                      </m:sSub>
                      <m:r>
                        <a:rPr lang="en-GB" sz="28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+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  <m:t>𝜖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>
                      <a:lumMod val="50000"/>
                    </a:schemeClr>
                  </a:solidFill>
                  <a:latin typeface="Palatino Linotype" charset="0"/>
                  <a:ea typeface="Palatino Linotype" charset="0"/>
                  <a:cs typeface="Palatino Linotype" charset="0"/>
                </a:endParaRPr>
              </a:p>
              <a:p>
                <a:endParaRPr lang="en-GB" sz="2800" dirty="0">
                  <a:solidFill>
                    <a:schemeClr val="tx1">
                      <a:lumMod val="50000"/>
                    </a:schemeClr>
                  </a:solidFill>
                  <a:latin typeface="Palatino Linotype" charset="0"/>
                  <a:ea typeface="Palatino Linotype" charset="0"/>
                  <a:cs typeface="Palatino Linotype" charset="0"/>
                </a:endParaRPr>
              </a:p>
              <a:p>
                <a:endParaRPr lang="en-GB" sz="2800" dirty="0">
                  <a:solidFill>
                    <a:schemeClr val="tx1">
                      <a:lumMod val="50000"/>
                    </a:schemeClr>
                  </a:solidFill>
                  <a:latin typeface="Palatino Linotype" charset="0"/>
                  <a:ea typeface="Palatino Linotype" charset="0"/>
                  <a:cs typeface="Palatino Linotype" charset="0"/>
                </a:endParaRPr>
              </a:p>
              <a:p>
                <a:endParaRPr lang="en-GB" sz="2800" dirty="0">
                  <a:solidFill>
                    <a:schemeClr val="tx1">
                      <a:lumMod val="50000"/>
                    </a:schemeClr>
                  </a:solidFill>
                  <a:latin typeface="Palatino Linotype" charset="0"/>
                  <a:ea typeface="Palatino Linotype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33CA08-ABD7-4E8B-8AB0-A8CA38FB1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30" y="2696743"/>
                <a:ext cx="6508376" cy="3970318"/>
              </a:xfrm>
              <a:prstGeom prst="rect">
                <a:avLst/>
              </a:prstGeom>
              <a:blipFill>
                <a:blip r:embed="rId2"/>
                <a:stretch>
                  <a:fillRect l="-19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F68E8E52-C0DF-4A30-9EFF-2550DAC08CC5}"/>
                  </a:ext>
                </a:extLst>
              </p:cNvPr>
              <p:cNvSpPr/>
              <p:nvPr/>
            </p:nvSpPr>
            <p:spPr>
              <a:xfrm>
                <a:off x="6878918" y="6370918"/>
                <a:ext cx="4159623" cy="1356658"/>
              </a:xfrm>
              <a:prstGeom prst="wedgeRectCallout">
                <a:avLst>
                  <a:gd name="adj1" fmla="val -25000"/>
                  <a:gd name="adj2" fmla="val -11718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No more correlation between observations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are independent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F68E8E52-C0DF-4A30-9EFF-2550DAC08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918" y="6370918"/>
                <a:ext cx="4159623" cy="1356658"/>
              </a:xfrm>
              <a:prstGeom prst="wedgeRectCallout">
                <a:avLst>
                  <a:gd name="adj1" fmla="val -25000"/>
                  <a:gd name="adj2" fmla="val -117188"/>
                </a:avLst>
              </a:prstGeom>
              <a:blipFill>
                <a:blip r:embed="rId3"/>
                <a:stretch>
                  <a:fillRect l="-584" b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480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7275E37-5441-4C27-B4C1-9E958E442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545" y="1008002"/>
            <a:ext cx="6552359" cy="8132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21E82E-73A8-474F-BC31-C4F239253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rid of unit roots in practice – Economic Activity index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9429B9-025A-4D0C-89F2-5FAF82E293EB}"/>
              </a:ext>
            </a:extLst>
          </p:cNvPr>
          <p:cNvCxnSpPr>
            <a:cxnSpLocks/>
            <a:stCxn id="9" idx="3"/>
            <a:endCxn id="7" idx="1"/>
          </p:cNvCxnSpPr>
          <p:nvPr/>
        </p:nvCxnSpPr>
        <p:spPr>
          <a:xfrm flipV="1">
            <a:off x="3704642" y="8176223"/>
            <a:ext cx="3938766" cy="601280"/>
          </a:xfrm>
          <a:prstGeom prst="line">
            <a:avLst/>
          </a:prstGeom>
          <a:noFill/>
          <a:ln w="57150">
            <a:solidFill>
              <a:srgbClr val="ED1941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4487933-920A-4BB2-BF44-5B9329817530}"/>
              </a:ext>
            </a:extLst>
          </p:cNvPr>
          <p:cNvSpPr/>
          <p:nvPr/>
        </p:nvSpPr>
        <p:spPr>
          <a:xfrm>
            <a:off x="7643408" y="7638648"/>
            <a:ext cx="2463118" cy="1075149"/>
          </a:xfrm>
          <a:prstGeom prst="rect">
            <a:avLst/>
          </a:prstGeom>
          <a:noFill/>
          <a:ln w="57150">
            <a:solidFill>
              <a:srgbClr val="ED1941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We can reject unit root (at least at 5%)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19DD94-7597-4812-9597-6A31F0D102F8}"/>
              </a:ext>
            </a:extLst>
          </p:cNvPr>
          <p:cNvSpPr/>
          <p:nvPr/>
        </p:nvSpPr>
        <p:spPr>
          <a:xfrm>
            <a:off x="2559339" y="1175430"/>
            <a:ext cx="1777377" cy="381468"/>
          </a:xfrm>
          <a:prstGeom prst="rect">
            <a:avLst/>
          </a:prstGeom>
          <a:noFill/>
          <a:ln w="57150">
            <a:solidFill>
              <a:srgbClr val="ED1941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7D1DD7-1456-4D21-A160-2C60EBAC9A4F}"/>
              </a:ext>
            </a:extLst>
          </p:cNvPr>
          <p:cNvSpPr/>
          <p:nvPr/>
        </p:nvSpPr>
        <p:spPr>
          <a:xfrm>
            <a:off x="3099061" y="8586769"/>
            <a:ext cx="605581" cy="381468"/>
          </a:xfrm>
          <a:prstGeom prst="rect">
            <a:avLst/>
          </a:prstGeom>
          <a:noFill/>
          <a:ln w="57150">
            <a:solidFill>
              <a:srgbClr val="ED1941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AD33E-1DC6-491A-BB14-63871CED2FED}"/>
              </a:ext>
            </a:extLst>
          </p:cNvPr>
          <p:cNvSpPr/>
          <p:nvPr/>
        </p:nvSpPr>
        <p:spPr>
          <a:xfrm>
            <a:off x="4646267" y="7708640"/>
            <a:ext cx="808717" cy="381468"/>
          </a:xfrm>
          <a:prstGeom prst="rect">
            <a:avLst/>
          </a:prstGeom>
          <a:noFill/>
          <a:ln w="57150">
            <a:solidFill>
              <a:srgbClr val="ED1941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2655C1-5682-4CF2-B0ED-B8735DF185AD}"/>
              </a:ext>
            </a:extLst>
          </p:cNvPr>
          <p:cNvCxnSpPr>
            <a:cxnSpLocks/>
            <a:stCxn id="11" idx="3"/>
            <a:endCxn id="7" idx="1"/>
          </p:cNvCxnSpPr>
          <p:nvPr/>
        </p:nvCxnSpPr>
        <p:spPr>
          <a:xfrm>
            <a:off x="5454984" y="7899374"/>
            <a:ext cx="2188424" cy="276849"/>
          </a:xfrm>
          <a:prstGeom prst="line">
            <a:avLst/>
          </a:prstGeom>
          <a:noFill/>
          <a:ln w="57150">
            <a:solidFill>
              <a:srgbClr val="ED1941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Left 9">
                <a:extLst>
                  <a:ext uri="{FF2B5EF4-FFF2-40B4-BE49-F238E27FC236}">
                    <a16:creationId xmlns:a16="http://schemas.microsoft.com/office/drawing/2014/main" id="{0ABC0A77-FC77-44A6-94F2-0C704FF4D111}"/>
                  </a:ext>
                </a:extLst>
              </p:cNvPr>
              <p:cNvSpPr/>
              <p:nvPr/>
            </p:nvSpPr>
            <p:spPr>
              <a:xfrm>
                <a:off x="6593305" y="1020689"/>
                <a:ext cx="5748421" cy="4357311"/>
              </a:xfrm>
              <a:prstGeom prst="leftArrow">
                <a:avLst>
                  <a:gd name="adj1" fmla="val 95025"/>
                  <a:gd name="adj2" fmla="val 244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dirty="0"/>
                  <a:t>Differencing: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dirty="0"/>
              </a:p>
              <a:p>
                <a:pPr marL="457200" indent="-457200" algn="ctr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dirty="0"/>
                  <a:t>Checking that differenced series is not unit rood</a:t>
                </a:r>
              </a:p>
            </p:txBody>
          </p:sp>
        </mc:Choice>
        <mc:Fallback xmlns="">
          <p:sp>
            <p:nvSpPr>
              <p:cNvPr id="10" name="Arrow: Left 9">
                <a:extLst>
                  <a:ext uri="{FF2B5EF4-FFF2-40B4-BE49-F238E27FC236}">
                    <a16:creationId xmlns:a16="http://schemas.microsoft.com/office/drawing/2014/main" id="{0ABC0A77-FC77-44A6-94F2-0C704FF4D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305" y="1020689"/>
                <a:ext cx="5748421" cy="4357311"/>
              </a:xfrm>
              <a:prstGeom prst="leftArrow">
                <a:avLst>
                  <a:gd name="adj1" fmla="val 95025"/>
                  <a:gd name="adj2" fmla="val 2444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068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B906-EB0F-400A-B407-76E5DD81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Revisiting COVID vs GDP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252D4E6-941E-47BE-AC46-9A11799BE4C1}"/>
              </a:ext>
            </a:extLst>
          </p:cNvPr>
          <p:cNvSpPr/>
          <p:nvPr/>
        </p:nvSpPr>
        <p:spPr>
          <a:xfrm>
            <a:off x="2642887" y="4876006"/>
            <a:ext cx="10266946" cy="348648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100k more cases = 0. 0929% lower GDP…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688AD-05D5-4323-AFFC-EE288E45BEC0}"/>
              </a:ext>
            </a:extLst>
          </p:cNvPr>
          <p:cNvSpPr txBox="1"/>
          <p:nvPr/>
        </p:nvSpPr>
        <p:spPr>
          <a:xfrm>
            <a:off x="1081452" y="1171977"/>
            <a:ext cx="10981593" cy="5391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df</a:t>
            </a:r>
            <a:r>
              <a:rPr lang="en-US" sz="1400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df %&gt;% arrange(week) %&gt;% mutate( </a:t>
            </a:r>
            <a:r>
              <a:rPr lang="en-US" sz="1400" dirty="0" err="1">
                <a:solidFill>
                  <a:srgbClr val="C4A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Dlnindex</a:t>
            </a:r>
            <a:r>
              <a:rPr lang="en-US" sz="1400" dirty="0">
                <a:solidFill>
                  <a:srgbClr val="C4A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lnindex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-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dplyr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::lag(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lnindex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 ,</a:t>
            </a:r>
            <a:r>
              <a:rPr lang="en-US" sz="1400" dirty="0" err="1">
                <a:solidFill>
                  <a:srgbClr val="C4A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Llnindex</a:t>
            </a:r>
            <a:r>
              <a:rPr lang="en-US" sz="1400" dirty="0">
                <a:solidFill>
                  <a:srgbClr val="C4A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dplyr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::lag(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lnindex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 )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lm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Dlnindex~cases+t,df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 %&gt;% summary()</a:t>
            </a:r>
            <a:endParaRPr lang="en-GB" sz="1400" dirty="0">
              <a:effectLst/>
              <a:latin typeface="Consolas" panose="020B0609020204030204" pitchFamily="49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atinLnBrk="1"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Call: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lm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(formula =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Dlnindex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~ cases + t, data = df)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Residuals: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     Min         1Q     Median         3Q        Max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-2.175e-03 -6.473e-05  7.992e-05  1.627e-04  1.327e-03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Coefficients: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            Estimate Std. Error t value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Pr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(&gt;|t|)   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(Intercept)  1.729e-04  3.019e-05   5.726 1.55e-08 ***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cases       -9.290e-04  4.573e-05 -20.314  &lt; 2e-16 ***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t            3.831e-07  8.113e-08   4.723 2.84e-06 ***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---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Signif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. codes:  0 '***' 0.001 '**' 0.01 '*' 0.05 '.' 0.1 ' ' 1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Residual standard error: 0.0003811 on 667 degrees of freedom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(1 observation deleted due to missingness)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Multiple R-squared:  0.3856, Adjusted R-squared:  0.3838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F-statistic: 209.3 on 2 and 667 DF,  p-value: &lt; 2.2e-16</a:t>
            </a:r>
            <a:endParaRPr lang="en-GB" sz="1400" dirty="0">
              <a:effectLst/>
              <a:latin typeface="Consolas" panose="020B0609020204030204" pitchFamily="49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15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97F3B4-C64F-478B-8DA3-398E0AAE409E}"/>
              </a:ext>
            </a:extLst>
          </p:cNvPr>
          <p:cNvSpPr txBox="1"/>
          <p:nvPr/>
        </p:nvSpPr>
        <p:spPr>
          <a:xfrm>
            <a:off x="1081452" y="1171977"/>
            <a:ext cx="10981593" cy="5391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df</a:t>
            </a:r>
            <a:r>
              <a:rPr lang="en-US" sz="1400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df %&gt;% arrange(week) %&gt;% mutate( </a:t>
            </a:r>
            <a:r>
              <a:rPr lang="en-US" sz="1400" dirty="0" err="1">
                <a:solidFill>
                  <a:srgbClr val="C4A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Dlnindex</a:t>
            </a:r>
            <a:r>
              <a:rPr lang="en-US" sz="1400" dirty="0">
                <a:solidFill>
                  <a:srgbClr val="C4A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lnindex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-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dplyr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::lag(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lnindex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 ,</a:t>
            </a:r>
            <a:r>
              <a:rPr lang="en-US" sz="1400" dirty="0" err="1">
                <a:solidFill>
                  <a:srgbClr val="C4A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Llnindex</a:t>
            </a:r>
            <a:r>
              <a:rPr lang="en-US" sz="1400" dirty="0">
                <a:solidFill>
                  <a:srgbClr val="C4A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dplyr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::lag(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lnindex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 )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lm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Dlnindex~cases+t,df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 %&gt;% summary()</a:t>
            </a:r>
            <a:endParaRPr lang="en-GB" sz="1400" dirty="0">
              <a:effectLst/>
              <a:latin typeface="Consolas" panose="020B0609020204030204" pitchFamily="49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atinLnBrk="1"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Call: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lm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(formula =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Dlnindex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~ cases + t, data = df)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Residuals: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     Min         1Q     Median         3Q        Max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-2.175e-03 -6.473e-05  7.992e-05  1.627e-04  1.327e-03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Coefficients: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            Estimate Std. Error t value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Pr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(&gt;|t|)   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(Intercept)  1.729e-04  3.019e-05   5.726 1.55e-08 ***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cases       -9.290e-04  4.573e-05 -20.314  &lt; 2e-16 ***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t            3.831e-07  8.113e-08   4.723 2.84e-06 ***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---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Signif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. codes:  0 '***' 0.001 '**' 0.01 '*' 0.05 '.' 0.1 ' ' 1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Residual standard error: 0.0003811 on 667 degrees of freedom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(1 observation deleted due to missingness)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Multiple R-squared:  0.3856, Adjusted R-squared:  0.3838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F-statistic: 209.3 on 2 and 667 DF,  p-value: &lt; 2.2e-16</a:t>
            </a:r>
            <a:endParaRPr lang="en-GB" sz="1400" dirty="0">
              <a:effectLst/>
              <a:latin typeface="Consolas" panose="020B0609020204030204" pitchFamily="49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AB906-EB0F-400A-B407-76E5DD81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Lagging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B8C1DB5-BB01-4779-9FDE-3DCDD285076C}"/>
              </a:ext>
            </a:extLst>
          </p:cNvPr>
          <p:cNvSpPr/>
          <p:nvPr/>
        </p:nvSpPr>
        <p:spPr>
          <a:xfrm>
            <a:off x="3128994" y="2671477"/>
            <a:ext cx="7316267" cy="2392218"/>
          </a:xfrm>
          <a:prstGeom prst="wedgeRectCallout">
            <a:avLst>
              <a:gd name="adj1" fmla="val -12515"/>
              <a:gd name="adj2" fmla="val -95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Note how to create lagged values: use the </a:t>
            </a:r>
            <a:r>
              <a:rPr lang="en-GB" dirty="0" err="1"/>
              <a:t>dplyr</a:t>
            </a:r>
            <a:r>
              <a:rPr lang="en-GB" dirty="0"/>
              <a:t>::lag() function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7FBF5-1170-4726-9EC4-F52C59641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87" y="5571459"/>
            <a:ext cx="9296952" cy="3299979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67A096B6-D5FF-4530-BC89-BC5720A2F7CE}"/>
              </a:ext>
            </a:extLst>
          </p:cNvPr>
          <p:cNvSpPr/>
          <p:nvPr/>
        </p:nvSpPr>
        <p:spPr>
          <a:xfrm rot="1868056">
            <a:off x="10814039" y="4994258"/>
            <a:ext cx="458535" cy="1280850"/>
          </a:xfrm>
          <a:prstGeom prst="downArrow">
            <a:avLst>
              <a:gd name="adj1" fmla="val 15679"/>
              <a:gd name="adj2" fmla="val 81212"/>
            </a:avLst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83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22A7A-69FC-44DD-9793-C2FEEC73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Lagging with panel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3B7426-1381-408E-9C65-F25A97E80CC8}"/>
              </a:ext>
            </a:extLst>
          </p:cNvPr>
          <p:cNvSpPr txBox="1"/>
          <p:nvPr/>
        </p:nvSpPr>
        <p:spPr>
          <a:xfrm>
            <a:off x="1125416" y="1067547"/>
            <a:ext cx="10304584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spcAft>
                <a:spcPts val="1000"/>
              </a:spcAft>
            </a:pP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statsbyweek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statsbyweek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%&gt;% </a:t>
            </a:r>
          </a:p>
          <a:p>
            <a:pPr latinLnBrk="1"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             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arrange(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state,week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 %&gt;% </a:t>
            </a:r>
          </a:p>
          <a:p>
            <a:pPr latinLnBrk="1"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            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group_by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(state) %&gt;% </a:t>
            </a:r>
          </a:p>
          <a:p>
            <a:pPr latinLnBrk="1">
              <a:spcAft>
                <a:spcPts val="1000"/>
              </a:spcAft>
            </a:pP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             mutate(</a:t>
            </a:r>
            <a:r>
              <a:rPr lang="en-US" sz="1400" dirty="0" err="1">
                <a:solidFill>
                  <a:srgbClr val="C4A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Dcases</a:t>
            </a:r>
            <a:r>
              <a:rPr lang="en-US" sz="1400" dirty="0">
                <a:solidFill>
                  <a:srgbClr val="C4A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cases-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dplyr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::lag(cases,</a:t>
            </a:r>
            <a:r>
              <a:rPr lang="en-US" sz="1400" dirty="0">
                <a:solidFill>
                  <a:srgbClr val="0000CF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),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</a:t>
            </a:r>
            <a:r>
              <a:rPr lang="en-US" sz="1400" dirty="0" err="1">
                <a:solidFill>
                  <a:srgbClr val="C4A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Ddeaths</a:t>
            </a:r>
            <a:r>
              <a:rPr lang="en-US" sz="1400" dirty="0">
                <a:solidFill>
                  <a:srgbClr val="C4A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deaths-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dplyr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::lag(deaths,</a:t>
            </a:r>
            <a:r>
              <a:rPr lang="en-US" sz="1400" dirty="0">
                <a:solidFill>
                  <a:srgbClr val="0000CF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))</a:t>
            </a:r>
            <a:endParaRPr lang="en-GB" sz="1400" dirty="0">
              <a:effectLst/>
              <a:latin typeface="Consolas" panose="020B0609020204030204" pitchFamily="49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BDF26A-3DD9-4D1A-B254-02403A80B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91" y="3058305"/>
            <a:ext cx="6854193" cy="3157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45895F-5D53-4EE5-9A2B-0419C40B7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61" y="6385130"/>
            <a:ext cx="7746168" cy="2459932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6AD5473E-4D9B-4C7F-8803-43B8FDF3C427}"/>
              </a:ext>
            </a:extLst>
          </p:cNvPr>
          <p:cNvSpPr/>
          <p:nvPr/>
        </p:nvSpPr>
        <p:spPr>
          <a:xfrm rot="1868056">
            <a:off x="8360986" y="2248911"/>
            <a:ext cx="458535" cy="1280850"/>
          </a:xfrm>
          <a:prstGeom prst="downArrow">
            <a:avLst>
              <a:gd name="adj1" fmla="val 15679"/>
              <a:gd name="adj2" fmla="val 81212"/>
            </a:avLst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114D81E-C05E-496B-871D-ABD8CF212510}"/>
              </a:ext>
            </a:extLst>
          </p:cNvPr>
          <p:cNvSpPr/>
          <p:nvPr/>
        </p:nvSpPr>
        <p:spPr>
          <a:xfrm rot="1868056">
            <a:off x="8218517" y="5555533"/>
            <a:ext cx="458535" cy="1280850"/>
          </a:xfrm>
          <a:prstGeom prst="downArrow">
            <a:avLst>
              <a:gd name="adj1" fmla="val 15679"/>
              <a:gd name="adj2" fmla="val 81212"/>
            </a:avLst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86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E888B-1A19-43D9-94B8-B04E9C63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DBD73-FCBA-4253-9B9C-593486DE8E45}"/>
              </a:ext>
            </a:extLst>
          </p:cNvPr>
          <p:cNvSpPr txBox="1"/>
          <p:nvPr/>
        </p:nvSpPr>
        <p:spPr>
          <a:xfrm>
            <a:off x="901366" y="1497597"/>
            <a:ext cx="10534316" cy="7407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200" dirty="0"/>
              <a:t>Time series can be easy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200" dirty="0"/>
              <a:t>But you need to worry about how stationary your series is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200" dirty="0"/>
              <a:t>If the series clearly grows or shrinks continuously definitely include a time trend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200" dirty="0"/>
              <a:t>However, even if it doesn’t grow (or shrink) the series might contain a unit root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200" dirty="0"/>
              <a:t>If that’s the case a time trend is not enough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200" dirty="0"/>
              <a:t>Use the Dickey Fuller Test to make sure you are dealing with a stationary series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200" dirty="0"/>
              <a:t>If not take first difference and check Dickey Fuller again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200" dirty="0"/>
              <a:t>Reliable causal estimators you can only get from a stationary series.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200" dirty="0"/>
              <a:t>If you have panel data you can control for specific time effects (and cross sectional unit effects)</a:t>
            </a:r>
          </a:p>
        </p:txBody>
      </p:sp>
    </p:spTree>
    <p:extLst>
      <p:ext uri="{BB962C8B-B14F-4D97-AF65-F5344CB8AC3E}">
        <p14:creationId xmlns:p14="http://schemas.microsoft.com/office/powerpoint/2010/main" val="3895455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18588" y="2027238"/>
            <a:ext cx="3987800" cy="4311650"/>
          </a:xfrm>
        </p:spPr>
        <p:txBody>
          <a:bodyPr vert="horz" lIns="97548" tIns="48774" rIns="97548" bIns="48774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7041" dirty="0">
                <a:solidFill>
                  <a:srgbClr val="0070C0"/>
                </a:solidFill>
              </a:rPr>
              <a:t>Extra Slides</a:t>
            </a:r>
          </a:p>
        </p:txBody>
      </p:sp>
      <p:pic>
        <p:nvPicPr>
          <p:cNvPr id="9" name="Content Placeholder 4" descr="A drawing of a person&#10;&#10;Description generated with high confidence">
            <a:extLst>
              <a:ext uri="{FF2B5EF4-FFF2-40B4-BE49-F238E27FC236}">
                <a16:creationId xmlns:a16="http://schemas.microsoft.com/office/drawing/2014/main" id="{9FD8DBDC-E852-443D-9C2C-08FA8CBA5E8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4502"/>
            <a:ext cx="7137400" cy="777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2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D1C18E-9C03-4A6D-8EC1-1B305081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Objectives of this lecture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7E445-300C-4428-B730-7ACD23E53967}"/>
              </a:ext>
            </a:extLst>
          </p:cNvPr>
          <p:cNvSpPr txBox="1"/>
          <p:nvPr/>
        </p:nvSpPr>
        <p:spPr>
          <a:xfrm>
            <a:off x="304800" y="2020824"/>
            <a:ext cx="12170155" cy="2564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000" dirty="0"/>
              <a:t>Time Series data: Different data points represent different points in time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endParaRPr lang="en-GB" sz="3000" dirty="0"/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000" dirty="0"/>
              <a:t>This introduces some additional challenges</a:t>
            </a:r>
          </a:p>
          <a:p>
            <a:pPr>
              <a:spcAft>
                <a:spcPts val="500"/>
              </a:spcAft>
            </a:pPr>
            <a:endParaRPr lang="en-GB" sz="3000" dirty="0"/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000" dirty="0"/>
              <a:t>We will discuss how to deal with those </a:t>
            </a:r>
          </a:p>
        </p:txBody>
      </p:sp>
    </p:spTree>
    <p:extLst>
      <p:ext uri="{BB962C8B-B14F-4D97-AF65-F5344CB8AC3E}">
        <p14:creationId xmlns:p14="http://schemas.microsoft.com/office/powerpoint/2010/main" val="3421644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A5D2E-B7E4-4974-9E2E-32A081E8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considerations</a:t>
            </a:r>
            <a:br>
              <a:rPr lang="en-GB" dirty="0"/>
            </a:br>
            <a:endParaRPr lang="en-GB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84B0ED42-BCD9-49EC-8D7F-DBEC1559CBEB}"/>
              </a:ext>
            </a:extLst>
          </p:cNvPr>
          <p:cNvSpPr/>
          <p:nvPr/>
        </p:nvSpPr>
        <p:spPr>
          <a:xfrm>
            <a:off x="2288674" y="4288590"/>
            <a:ext cx="9801726" cy="505861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lockshare</a:t>
            </a:r>
            <a:r>
              <a:rPr lang="en-GB" sz="2000" dirty="0"/>
              <a:t>=percentage of population in lockdown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If 100% of US population go into lockdown GDP goes down by -0.2772% (seems </a:t>
            </a:r>
            <a:r>
              <a:rPr lang="en-GB" sz="2000" dirty="0" err="1"/>
              <a:t>low..more</a:t>
            </a:r>
            <a:r>
              <a:rPr lang="en-GB" sz="2000" dirty="0"/>
              <a:t> research needed)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39A897-9A4F-418B-9E71-154D51AAD7E8}"/>
              </a:ext>
            </a:extLst>
          </p:cNvPr>
          <p:cNvSpPr txBox="1"/>
          <p:nvPr/>
        </p:nvSpPr>
        <p:spPr>
          <a:xfrm>
            <a:off x="915988" y="1197291"/>
            <a:ext cx="10971212" cy="4960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spcAft>
                <a:spcPts val="1000"/>
              </a:spcAft>
            </a:pP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lm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Dlnindex~cases+lockshare+t,df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 %&gt;% summary()</a:t>
            </a:r>
            <a:endParaRPr lang="en-GB" sz="1400" dirty="0">
              <a:effectLst/>
              <a:latin typeface="Consolas" panose="020B0609020204030204" pitchFamily="49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atinLnBrk="1"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Call: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lm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(formula =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Dlnindex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~ cases +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lockshare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+ t, data = df)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Residuals: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     Min         1Q     Median         3Q        Max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-9.141e-04 -1.092e-04  2.947e-05  1.456e-04  1.104e-03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Coefficients: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            Estimate Std. Error t value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Pr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(&gt;|t|)   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(Intercept)  1.209e-04  2.266e-05   5.335 1.31e-07 ***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cases        5.646e-04  7.334e-05   7.698 5.00e-14 ***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lockshare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  -2.772e-05  1.205e-06 -23.014  &lt; 2e-16 ***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t            6.278e-07  6.152e-08  10.205  &lt; 2e-16 ***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---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Signif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. codes:  0 '***' 0.001 '**' 0.01 '*' 0.05 '.' 0.1 ' ' 1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Residual standard error: 0.0002847 on 666 degrees of freedom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(1 observation deleted due to missingness)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Multiple R-squared:  0.6578, Adjusted R-squared:  0.6562 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F-statistic: 426.7 on 3 and 666 DF,  p-value: &lt; 2.2e-16</a:t>
            </a:r>
            <a:endParaRPr lang="en-GB" sz="1400" dirty="0">
              <a:effectLst/>
              <a:latin typeface="Consolas" panose="020B0609020204030204" pitchFamily="49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58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64386" y="473033"/>
            <a:ext cx="10438265" cy="948289"/>
          </a:xfrm>
        </p:spPr>
        <p:txBody>
          <a:bodyPr/>
          <a:lstStyle/>
          <a:p>
            <a:r>
              <a:rPr lang="en-GB" dirty="0">
                <a:latin typeface="Palatino Linotype" charset="0"/>
              </a:rPr>
              <a:t>More lags AR(2)?</a:t>
            </a:r>
            <a:endParaRPr lang="en-US" dirty="0">
              <a:latin typeface="Palatino Linotyp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036" y="457140"/>
            <a:ext cx="7129805" cy="2528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838850" y="4445450"/>
                <a:ext cx="11873734" cy="861112"/>
              </a:xfrm>
              <a:prstGeom prst="wedgeRectCallout">
                <a:avLst>
                  <a:gd name="adj1" fmla="val -11641"/>
                  <a:gd name="adj2" fmla="val -87758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We can test this again using the coefficient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Palatino Linotype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charset="0"/>
                            <a:cs typeface="Palatino Linotype"/>
                          </a:rPr>
                          <m:t>𝑌</m:t>
                        </m:r>
                      </m:e>
                      <m:sub>
                        <m:r>
                          <a:rPr lang="en-GB" sz="2400" i="1">
                            <a:latin typeface="Cambria Math" charset="0"/>
                            <a:cs typeface="Palatino Linotype"/>
                          </a:rPr>
                          <m:t>𝑡</m:t>
                        </m:r>
                        <m:r>
                          <a:rPr lang="en-GB" sz="2400" i="1">
                            <a:latin typeface="Cambria Math" charset="0"/>
                            <a:cs typeface="Palatino Linotype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50" y="4445450"/>
                <a:ext cx="11873734" cy="861112"/>
              </a:xfrm>
              <a:prstGeom prst="wedgeRectCallout">
                <a:avLst>
                  <a:gd name="adj1" fmla="val -11641"/>
                  <a:gd name="adj2" fmla="val -87758"/>
                </a:avLst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1322" y="3417266"/>
                <a:ext cx="101779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𝑌</m:t>
                          </m:r>
                        </m:e>
                        <m:sub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𝑡</m:t>
                          </m:r>
                        </m:sub>
                      </m:sSub>
                      <m:r>
                        <a:rPr lang="en-GB" sz="3200" i="1">
                          <a:latin typeface="Cambria Math" charset="0"/>
                          <a:cs typeface="Palatino Linotype"/>
                        </a:rPr>
                        <m:t>−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𝑌</m:t>
                          </m:r>
                        </m:e>
                        <m:sub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𝑡</m:t>
                          </m:r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−1</m:t>
                          </m:r>
                        </m:sub>
                      </m:sSub>
                      <m:r>
                        <a:rPr lang="en-GB" sz="3200" i="1">
                          <a:latin typeface="Cambria Math" charset="0"/>
                          <a:cs typeface="Palatino Linotype"/>
                        </a:rPr>
                        <m:t>=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𝛽</m:t>
                          </m:r>
                        </m:e>
                        <m:sub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0</m:t>
                          </m:r>
                        </m:sub>
                      </m:sSub>
                      <m:r>
                        <a:rPr lang="en-GB" sz="3200" i="1">
                          <a:latin typeface="Cambria Math" charset="0"/>
                          <a:cs typeface="Palatino Linotype"/>
                        </a:rPr>
                        <m:t>+</m:t>
                      </m:r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  <a:cs typeface="Palatino Linotype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charset="0"/>
                                  <a:cs typeface="Palatino Linotype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charset="0"/>
                                  <a:cs typeface="Palatino Linotype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  <a:cs typeface="Palatino Linotype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charset="0"/>
                                  <a:cs typeface="Palatino Linotype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charset="0"/>
                                  <a:cs typeface="Palatino Linotype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𝑌</m:t>
                          </m:r>
                        </m:e>
                        <m:sub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𝑡</m:t>
                          </m:r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−1</m:t>
                          </m:r>
                        </m:sub>
                      </m:sSub>
                      <m:r>
                        <a:rPr lang="en-GB" sz="3200" i="1">
                          <a:latin typeface="Cambria Math" charset="0"/>
                          <a:cs typeface="Palatino Linotype"/>
                        </a:rPr>
                        <m:t>−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𝛽</m:t>
                          </m:r>
                        </m:e>
                        <m:sub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  <a:cs typeface="Palatino Linotype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charset="0"/>
                                  <a:cs typeface="Palatino Linotype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charset="0"/>
                                  <a:cs typeface="Palatino Linotype"/>
                                </a:rPr>
                                <m:t>𝑡</m:t>
                              </m:r>
                              <m:r>
                                <a:rPr lang="en-GB" sz="3200" i="1">
                                  <a:latin typeface="Cambria Math" charset="0"/>
                                  <a:cs typeface="Palatino Linotype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  <a:cs typeface="Palatino Linotype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200">
                                  <a:latin typeface="Cambria Math" charset="0"/>
                                  <a:cs typeface="Palatino Linotype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3200">
                                  <a:latin typeface="Cambria Math" charset="0"/>
                                  <a:cs typeface="Palatino Linotype"/>
                                </a:rPr>
                                <m:t>t</m:t>
                              </m:r>
                              <m:r>
                                <a:rPr lang="en-GB" sz="3200">
                                  <a:latin typeface="Cambria Math" charset="0"/>
                                  <a:cs typeface="Palatino Linotype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GB" sz="3200">
                          <a:latin typeface="Cambria Math" charset="0"/>
                          <a:cs typeface="Palatino Linotype"/>
                        </a:rPr>
                        <m:t>+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Palatino Linotype"/>
                            </a:rPr>
                            <m:t>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3200">
                              <a:latin typeface="Cambria Math" charset="0"/>
                              <a:cs typeface="Palatino Linotype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Palatino Linotype"/>
                  <a:cs typeface="Palatino Linotype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322" y="3417266"/>
                <a:ext cx="1017791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EC1954-0AD2-4AA8-98F3-AEEE9AA09E4B}"/>
                  </a:ext>
                </a:extLst>
              </p:cNvPr>
              <p:cNvSpPr txBox="1"/>
              <p:nvPr/>
            </p:nvSpPr>
            <p:spPr>
              <a:xfrm>
                <a:off x="1278017" y="7382340"/>
                <a:ext cx="110707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𝑌</m:t>
                          </m:r>
                        </m:e>
                        <m:sub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𝑡</m:t>
                          </m:r>
                        </m:sub>
                      </m:sSub>
                      <m:r>
                        <a:rPr lang="en-GB" sz="3200" i="1">
                          <a:latin typeface="Cambria Math" charset="0"/>
                          <a:cs typeface="Palatino Linotype"/>
                        </a:rPr>
                        <m:t>−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𝑌</m:t>
                          </m:r>
                        </m:e>
                        <m:sub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𝑡</m:t>
                          </m:r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−1</m:t>
                          </m:r>
                        </m:sub>
                      </m:sSub>
                      <m:r>
                        <a:rPr lang="en-GB" sz="3200" i="1">
                          <a:latin typeface="Cambria Math" charset="0"/>
                          <a:cs typeface="Palatino Linotype"/>
                        </a:rPr>
                        <m:t>=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𝛽</m:t>
                          </m:r>
                        </m:e>
                        <m:sub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0</m:t>
                          </m:r>
                        </m:sub>
                      </m:sSub>
                      <m:r>
                        <a:rPr lang="en-GB" sz="3200" i="1">
                          <a:latin typeface="Cambria Math" charset="0"/>
                          <a:cs typeface="Palatino Linotype"/>
                        </a:rPr>
                        <m:t>+</m:t>
                      </m:r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  <a:cs typeface="Palatino Linotype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charset="0"/>
                                  <a:cs typeface="Palatino Linotype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charset="0"/>
                                  <a:cs typeface="Palatino Linotype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  <a:cs typeface="Palatino Linotype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charset="0"/>
                                  <a:cs typeface="Palatino Linotype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charset="0"/>
                                  <a:cs typeface="Palatino Linotype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𝑌</m:t>
                          </m:r>
                        </m:e>
                        <m:sub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𝑡</m:t>
                          </m:r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−1</m:t>
                          </m:r>
                        </m:sub>
                      </m:sSub>
                      <m:r>
                        <a:rPr lang="en-GB" sz="3200" i="1">
                          <a:latin typeface="Cambria Math" charset="0"/>
                          <a:cs typeface="Palatino Linotype"/>
                        </a:rPr>
                        <m:t>−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𝛽</m:t>
                          </m:r>
                        </m:e>
                        <m:sub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  <a:cs typeface="Palatino Linotype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charset="0"/>
                                  <a:cs typeface="Palatino Linotype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charset="0"/>
                                  <a:cs typeface="Palatino Linotype"/>
                                </a:rPr>
                                <m:t>𝑡</m:t>
                              </m:r>
                              <m:r>
                                <a:rPr lang="en-GB" sz="3200" i="1">
                                  <a:latin typeface="Cambria Math" charset="0"/>
                                  <a:cs typeface="Palatino Linotype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sz="3200" i="1">
                              <a:latin typeface="Cambria Math" charset="0"/>
                              <a:cs typeface="Palatino Linotype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  <a:cs typeface="Palatino Linotype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200">
                                  <a:latin typeface="Cambria Math" charset="0"/>
                                  <a:cs typeface="Palatino Linotype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3200">
                                  <a:latin typeface="Cambria Math" charset="0"/>
                                  <a:cs typeface="Palatino Linotype"/>
                                </a:rPr>
                                <m:t>t</m:t>
                              </m:r>
                              <m:r>
                                <a:rPr lang="en-GB" sz="3200">
                                  <a:latin typeface="Cambria Math" charset="0"/>
                                  <a:cs typeface="Palatino Linotype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GB" sz="3200" b="0" i="0" smtClean="0">
                          <a:latin typeface="Cambria Math" panose="02040503050406030204" pitchFamily="18" charset="0"/>
                          <a:cs typeface="Palatino Linotype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cs typeface="Palatino Linotype"/>
                        </a:rPr>
                        <m:t>𝜌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cs typeface="Palatino Linotype"/>
                        </a:rPr>
                        <m:t>𝑡</m:t>
                      </m:r>
                      <m:r>
                        <a:rPr lang="en-GB" sz="3200">
                          <a:latin typeface="Cambria Math" charset="0"/>
                          <a:cs typeface="Palatino Linotype"/>
                        </a:rPr>
                        <m:t>+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Palatino Linotype"/>
                            </a:rPr>
                            <m:t>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3200">
                              <a:latin typeface="Cambria Math" charset="0"/>
                              <a:cs typeface="Palatino Linotype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Palatino Linotype"/>
                  <a:cs typeface="Palatino Linotype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EC1954-0AD2-4AA8-98F3-AEEE9AA09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017" y="7382340"/>
                <a:ext cx="1107078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>
            <a:extLst>
              <a:ext uri="{FF2B5EF4-FFF2-40B4-BE49-F238E27FC236}">
                <a16:creationId xmlns:a16="http://schemas.microsoft.com/office/drawing/2014/main" id="{7CCD9E18-E4BE-4058-A471-459334C7FAB5}"/>
              </a:ext>
            </a:extLst>
          </p:cNvPr>
          <p:cNvSpPr txBox="1">
            <a:spLocks noChangeArrowheads="1"/>
          </p:cNvSpPr>
          <p:nvPr/>
        </p:nvSpPr>
        <p:spPr>
          <a:xfrm>
            <a:off x="316786" y="6009568"/>
            <a:ext cx="10438265" cy="9482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300277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Palatino Linotype" charset="0"/>
              </a:rPr>
              <a:t>More lags and trend?</a:t>
            </a:r>
            <a:endParaRPr lang="en-US" dirty="0"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D6DB0-C82F-419E-BA1B-0A4BAC63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978B6-04DE-4F47-8017-BC653400C6E8}"/>
              </a:ext>
            </a:extLst>
          </p:cNvPr>
          <p:cNvSpPr txBox="1"/>
          <p:nvPr/>
        </p:nvSpPr>
        <p:spPr>
          <a:xfrm>
            <a:off x="868680" y="1792224"/>
            <a:ext cx="8403336" cy="6796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2000" dirty="0"/>
              <a:t>On time fixed effects: </a:t>
            </a:r>
            <a:r>
              <a:rPr lang="en-GB" sz="2000" dirty="0" err="1">
                <a:hlinkClick r:id="rId2"/>
              </a:rPr>
              <a:t>Hanck</a:t>
            </a:r>
            <a:r>
              <a:rPr lang="en-GB" sz="2000" dirty="0">
                <a:hlinkClick r:id="rId2"/>
              </a:rPr>
              <a:t> et al Chapter 10.4</a:t>
            </a:r>
            <a:endParaRPr lang="en-GB" sz="2000" dirty="0"/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2000" dirty="0"/>
              <a:t>Unit roots: </a:t>
            </a:r>
            <a:r>
              <a:rPr lang="en-GB" sz="2000" dirty="0" err="1">
                <a:hlinkClick r:id="rId3"/>
              </a:rPr>
              <a:t>Hanck</a:t>
            </a:r>
            <a:r>
              <a:rPr lang="en-GB" sz="2000" dirty="0">
                <a:hlinkClick r:id="rId3"/>
              </a:rPr>
              <a:t> et al Chapter 14.7</a:t>
            </a:r>
            <a:endParaRPr lang="en-GB" sz="2000" dirty="0"/>
          </a:p>
        </p:txBody>
      </p:sp>
      <p:pic>
        <p:nvPicPr>
          <p:cNvPr id="5" name="Picture 4" descr="A picture containing book, shelf, stack, shop&#10;&#10;Description automatically generated">
            <a:extLst>
              <a:ext uri="{FF2B5EF4-FFF2-40B4-BE49-F238E27FC236}">
                <a16:creationId xmlns:a16="http://schemas.microsoft.com/office/drawing/2014/main" id="{32673485-86A4-470A-936D-69C442301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456"/>
            <a:ext cx="6096000" cy="3810000"/>
          </a:xfrm>
          <a:prstGeom prst="rect">
            <a:avLst/>
          </a:prstGeom>
        </p:spPr>
      </p:pic>
      <p:pic>
        <p:nvPicPr>
          <p:cNvPr id="7" name="Picture 6" descr="A picture containing food, wooden&#10;&#10;Description automatically generated">
            <a:extLst>
              <a:ext uri="{FF2B5EF4-FFF2-40B4-BE49-F238E27FC236}">
                <a16:creationId xmlns:a16="http://schemas.microsoft.com/office/drawing/2014/main" id="{797D251E-0842-4A6A-AC9A-9142A7DF0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34457"/>
            <a:ext cx="691038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7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89F74-D361-4498-A61D-24D49101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What’s the challenge of time series data?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F069447-DA89-4FA4-A400-C2738E81BCF0}"/>
              </a:ext>
            </a:extLst>
          </p:cNvPr>
          <p:cNvSpPr/>
          <p:nvPr/>
        </p:nvSpPr>
        <p:spPr>
          <a:xfrm>
            <a:off x="292608" y="5325416"/>
            <a:ext cx="7205472" cy="868680"/>
          </a:xfrm>
          <a:prstGeom prst="wedgeRoundRectCallout">
            <a:avLst>
              <a:gd name="adj1" fmla="val -9285"/>
              <a:gd name="adj2" fmla="val -77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Can you spot the problem?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ED6082F-E412-4AC6-82F3-7BC94D09AF2C}"/>
              </a:ext>
            </a:extLst>
          </p:cNvPr>
          <p:cNvSpPr/>
          <p:nvPr/>
        </p:nvSpPr>
        <p:spPr>
          <a:xfrm>
            <a:off x="292608" y="6087538"/>
            <a:ext cx="10140696" cy="218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Time becomes a confounding variable</a:t>
            </a:r>
          </a:p>
          <a:p>
            <a:pPr algn="ctr"/>
            <a:r>
              <a:rPr lang="en-GB" dirty="0"/>
              <a:t>Non-stationary: characteristics of </a:t>
            </a:r>
            <a:r>
              <a:rPr lang="en-GB"/>
              <a:t>data vary </a:t>
            </a:r>
            <a:r>
              <a:rPr lang="en-GB" dirty="0"/>
              <a:t>with 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48CFE2-D64A-4B6D-A884-55035E3C4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429" y="1095369"/>
            <a:ext cx="4163802" cy="3772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39C23-D045-4803-96D3-1C5142914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5369"/>
            <a:ext cx="4228029" cy="39148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65F4B2-D4F3-41E8-9560-4747D6B10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631" y="1162492"/>
            <a:ext cx="4231969" cy="38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3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DDB6-19EE-4494-8BD8-453E74BD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 vs GDP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0DF7D-9BE3-4597-A305-A8FC7E2FC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45" y="5031874"/>
            <a:ext cx="4133952" cy="2824185"/>
          </a:xfrm>
          <a:prstGeom prst="rect">
            <a:avLst/>
          </a:prstGeom>
        </p:spPr>
      </p:pic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89489A17-0668-4F04-B4F6-D0789EEEA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948" y="0"/>
            <a:ext cx="2163803" cy="2163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4D4860-A988-4A7F-89EF-7753671A2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79" y="1044961"/>
            <a:ext cx="8550029" cy="1896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F70071-6DAD-453F-A325-86E32D615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248" y="4283243"/>
            <a:ext cx="10087130" cy="449179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F5DC2B-7A2B-45A2-A523-55D5CA595E06}"/>
              </a:ext>
            </a:extLst>
          </p:cNvPr>
          <p:cNvCxnSpPr>
            <a:cxnSpLocks/>
          </p:cNvCxnSpPr>
          <p:nvPr/>
        </p:nvCxnSpPr>
        <p:spPr>
          <a:xfrm>
            <a:off x="2679032" y="2999874"/>
            <a:ext cx="0" cy="19878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FB6E47-856D-4A34-AF93-330974078AAE}"/>
              </a:ext>
            </a:extLst>
          </p:cNvPr>
          <p:cNvCxnSpPr>
            <a:cxnSpLocks/>
          </p:cNvCxnSpPr>
          <p:nvPr/>
        </p:nvCxnSpPr>
        <p:spPr>
          <a:xfrm>
            <a:off x="8760174" y="3203347"/>
            <a:ext cx="11034" cy="21493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673DF6A-5106-449B-A933-58867438883D}"/>
              </a:ext>
            </a:extLst>
          </p:cNvPr>
          <p:cNvSpPr/>
          <p:nvPr/>
        </p:nvSpPr>
        <p:spPr>
          <a:xfrm>
            <a:off x="9982200" y="3680291"/>
            <a:ext cx="2641600" cy="903705"/>
          </a:xfrm>
          <a:prstGeom prst="wedgeRoundRectCallout">
            <a:avLst>
              <a:gd name="adj1" fmla="val -170090"/>
              <a:gd name="adj2" fmla="val 3429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More COVID = more GDP?</a:t>
            </a:r>
          </a:p>
          <a:p>
            <a:pPr algn="ctr"/>
            <a:r>
              <a:rPr lang="en-GB" sz="1400" dirty="0"/>
              <a:t>100K more = 5% more GDP?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CD3392E-6C68-4512-8CB8-FB46FD46AB24}"/>
              </a:ext>
            </a:extLst>
          </p:cNvPr>
          <p:cNvSpPr/>
          <p:nvPr/>
        </p:nvSpPr>
        <p:spPr>
          <a:xfrm>
            <a:off x="7914104" y="304898"/>
            <a:ext cx="1673727" cy="2769937"/>
          </a:xfrm>
          <a:prstGeom prst="wedgeRoundRectCallout">
            <a:avLst>
              <a:gd name="adj1" fmla="val -320679"/>
              <a:gd name="adj2" fmla="val 1128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you think is going to happen?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E64F52B-3B1E-4373-923F-45E176BDE5DF}"/>
              </a:ext>
            </a:extLst>
          </p:cNvPr>
          <p:cNvSpPr/>
          <p:nvPr/>
        </p:nvSpPr>
        <p:spPr>
          <a:xfrm>
            <a:off x="61697" y="4191000"/>
            <a:ext cx="1673727" cy="326625"/>
          </a:xfrm>
          <a:prstGeom prst="wedgeRoundRectCallout">
            <a:avLst>
              <a:gd name="adj1" fmla="val -17355"/>
              <a:gd name="adj2" fmla="val 2012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In 100K of cases</a:t>
            </a:r>
          </a:p>
        </p:txBody>
      </p:sp>
    </p:spTree>
    <p:extLst>
      <p:ext uri="{BB962C8B-B14F-4D97-AF65-F5344CB8AC3E}">
        <p14:creationId xmlns:p14="http://schemas.microsoft.com/office/powerpoint/2010/main" val="163031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8A88-3F29-4F0E-965E-A697AAC1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control of time….with a timeline</a:t>
            </a:r>
          </a:p>
        </p:txBody>
      </p:sp>
      <p:pic>
        <p:nvPicPr>
          <p:cNvPr id="5" name="Picture 4" descr="A path with trees on the side of a building&#10;&#10;Description automatically generated">
            <a:extLst>
              <a:ext uri="{FF2B5EF4-FFF2-40B4-BE49-F238E27FC236}">
                <a16:creationId xmlns:a16="http://schemas.microsoft.com/office/drawing/2014/main" id="{D321E915-4086-4870-8896-5AAB17C64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947" y="0"/>
            <a:ext cx="4263441" cy="97520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7DE030-8BFF-4D74-8D16-FDABC57EE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7" y="1753823"/>
            <a:ext cx="7484728" cy="5572072"/>
          </a:xfrm>
          <a:prstGeom prst="rect">
            <a:avLst/>
          </a:prstGeom>
        </p:spPr>
      </p:pic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0F4F05A1-F853-4F7B-9581-730B3A651B2F}"/>
              </a:ext>
            </a:extLst>
          </p:cNvPr>
          <p:cNvSpPr/>
          <p:nvPr/>
        </p:nvSpPr>
        <p:spPr>
          <a:xfrm rot="10800000">
            <a:off x="2283326" y="2426117"/>
            <a:ext cx="395705" cy="643271"/>
          </a:xfrm>
          <a:prstGeom prst="flowChartOffpageConnector">
            <a:avLst/>
          </a:prstGeom>
          <a:solidFill>
            <a:srgbClr val="FFDA22"/>
          </a:solidFill>
          <a:ln>
            <a:solidFill>
              <a:srgbClr val="FFD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2BB112F8-2EFA-4EFC-AA23-F4B1639A163E}"/>
              </a:ext>
            </a:extLst>
          </p:cNvPr>
          <p:cNvSpPr/>
          <p:nvPr/>
        </p:nvSpPr>
        <p:spPr>
          <a:xfrm>
            <a:off x="1973179" y="5946274"/>
            <a:ext cx="5904729" cy="316564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100k more cases = 2.26% lower GDP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053211-E6A8-4817-B149-67DD840870D5}"/>
                  </a:ext>
                </a:extLst>
              </p14:cNvPr>
              <p14:cNvContentPartPr/>
              <p14:nvPr/>
            </p14:nvContentPartPr>
            <p14:xfrm>
              <a:off x="1815840" y="1145160"/>
              <a:ext cx="6480360" cy="5001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053211-E6A8-4817-B149-67DD84087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6480" y="1135800"/>
                <a:ext cx="6499080" cy="501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93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424E-D8B2-4043-BE7A-9C1E4025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if time is not linear?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6E386-920B-4B88-8AEB-798F6FBD6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94" y="2647952"/>
            <a:ext cx="6508460" cy="7104061"/>
          </a:xfrm>
          <a:prstGeom prst="rect">
            <a:avLst/>
          </a:prstGeom>
        </p:spPr>
      </p:pic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0A794850-BF45-4D5C-9B56-EF9129071544}"/>
              </a:ext>
            </a:extLst>
          </p:cNvPr>
          <p:cNvSpPr/>
          <p:nvPr/>
        </p:nvSpPr>
        <p:spPr>
          <a:xfrm>
            <a:off x="600334" y="2074779"/>
            <a:ext cx="5842738" cy="573173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Panel data to the rescue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B27E28-2844-4E43-B511-D5ED56067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3795" y="135110"/>
            <a:ext cx="3450701" cy="2758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6B0BB-8114-4FF3-B62C-F342636A8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3556" y="3061618"/>
            <a:ext cx="3405041" cy="2722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BF200F-5277-49C7-BF86-377C9C78F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2811" y="5999749"/>
            <a:ext cx="3437656" cy="2748311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8BFA8AE-6912-4055-8B2F-C60EB336ACAC}"/>
              </a:ext>
            </a:extLst>
          </p:cNvPr>
          <p:cNvSpPr/>
          <p:nvPr/>
        </p:nvSpPr>
        <p:spPr>
          <a:xfrm>
            <a:off x="600334" y="868101"/>
            <a:ext cx="7110571" cy="1040909"/>
          </a:xfrm>
          <a:prstGeom prst="wedgeRectCallout">
            <a:avLst>
              <a:gd name="adj1" fmla="val 7539"/>
              <a:gd name="adj2" fmla="val -59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/>
              <a:t>Seasonal effects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/>
              <a:t>Recessions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/>
              <a:t>Natural disasters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/>
              <a:t>Political turmoil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/>
              <a:t>War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/>
              <a:t>Pandemic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12C5DC7-B9CC-4567-AE07-060594F6D57F}"/>
              </a:ext>
            </a:extLst>
          </p:cNvPr>
          <p:cNvSpPr/>
          <p:nvPr/>
        </p:nvSpPr>
        <p:spPr>
          <a:xfrm>
            <a:off x="3736953" y="6704754"/>
            <a:ext cx="3864322" cy="1040909"/>
          </a:xfrm>
          <a:prstGeom prst="wedgeRectCallout">
            <a:avLst>
              <a:gd name="adj1" fmla="val -60543"/>
              <a:gd name="adj2" fmla="val -7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GB" sz="1800" dirty="0"/>
              <a:t>Multiple periods for the same cross section unit</a:t>
            </a:r>
          </a:p>
        </p:txBody>
      </p:sp>
    </p:spTree>
    <p:extLst>
      <p:ext uri="{BB962C8B-B14F-4D97-AF65-F5344CB8AC3E}">
        <p14:creationId xmlns:p14="http://schemas.microsoft.com/office/powerpoint/2010/main" val="127683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CBFD9-7D56-4CD1-9AB3-3D6A0897E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Panel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EC0E1-B2C3-4D59-AAB8-80FCF13D8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66" y="1040201"/>
            <a:ext cx="10396614" cy="2881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6A03CF-C88C-4A27-A2BD-90466DCB8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71" y="4145596"/>
            <a:ext cx="10601403" cy="314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1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801F6B9-CF26-4D80-9693-E4C777D21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83" y="4735970"/>
            <a:ext cx="5730240" cy="4338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94C26F-57FD-47CE-8E32-C941058A5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83" y="1202731"/>
            <a:ext cx="5730240" cy="3358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6CCE1-6F83-4F0D-9318-49C36AE6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03" y="94369"/>
            <a:ext cx="12242201" cy="558820"/>
          </a:xfrm>
        </p:spPr>
        <p:txBody>
          <a:bodyPr/>
          <a:lstStyle/>
          <a:p>
            <a:r>
              <a:rPr lang="en-GB" sz="3200" dirty="0"/>
              <a:t>Panel data example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3DC419F-4C6F-4CB4-B3B3-C3A384FECC0E}"/>
              </a:ext>
            </a:extLst>
          </p:cNvPr>
          <p:cNvSpPr/>
          <p:nvPr/>
        </p:nvSpPr>
        <p:spPr>
          <a:xfrm>
            <a:off x="3824549" y="743344"/>
            <a:ext cx="2884791" cy="804776"/>
          </a:xfrm>
          <a:prstGeom prst="wedgeRoundRectCallout">
            <a:avLst>
              <a:gd name="adj1" fmla="val -99905"/>
              <a:gd name="adj2" fmla="val 2502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Hoax share up by 1 percentage point means 121120 more cases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A9825BF-50A5-4029-88AF-A331A6C6AB25}"/>
              </a:ext>
            </a:extLst>
          </p:cNvPr>
          <p:cNvSpPr/>
          <p:nvPr/>
        </p:nvSpPr>
        <p:spPr>
          <a:xfrm>
            <a:off x="3665008" y="5552660"/>
            <a:ext cx="2507998" cy="975340"/>
          </a:xfrm>
          <a:prstGeom prst="wedgeRoundRectCallout">
            <a:avLst>
              <a:gd name="adj1" fmla="val -68257"/>
              <a:gd name="adj2" fmla="val 1105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Smaller effect when controlling for time (week) effects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D11F599-8D6A-4DE5-B061-9492A145BB12}"/>
              </a:ext>
            </a:extLst>
          </p:cNvPr>
          <p:cNvSpPr/>
          <p:nvPr/>
        </p:nvSpPr>
        <p:spPr>
          <a:xfrm>
            <a:off x="6013723" y="4561627"/>
            <a:ext cx="5436931" cy="558820"/>
          </a:xfrm>
          <a:prstGeom prst="wedgeRoundRectCallout">
            <a:avLst>
              <a:gd name="adj1" fmla="val 2588"/>
              <a:gd name="adj2" fmla="val -1348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Also controlling for state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2448F3B-7EAB-4954-957E-987AF465871F}"/>
              </a:ext>
            </a:extLst>
          </p:cNvPr>
          <p:cNvSpPr/>
          <p:nvPr/>
        </p:nvSpPr>
        <p:spPr>
          <a:xfrm>
            <a:off x="6753144" y="6857837"/>
            <a:ext cx="3276600" cy="2091485"/>
          </a:xfrm>
          <a:prstGeom prst="wedgeRectCallout">
            <a:avLst>
              <a:gd name="adj1" fmla="val -71716"/>
              <a:gd name="adj2" fmla="val -697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Example issue: suppose in some weeks there are school holidays (and hence a lower number of covid cases). Also suppose that hoax tweeters are more active over the holidays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42B72E-2445-430D-B375-5F6954D9EE14}"/>
              </a:ext>
            </a:extLst>
          </p:cNvPr>
          <p:cNvSpPr txBox="1"/>
          <p:nvPr/>
        </p:nvSpPr>
        <p:spPr>
          <a:xfrm>
            <a:off x="6709340" y="396705"/>
            <a:ext cx="6557132" cy="4339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spcAft>
                <a:spcPts val="1000"/>
              </a:spcAft>
            </a:pPr>
            <a:r>
              <a:rPr lang="en-US" sz="11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lm</a:t>
            </a: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cases~cumhoaxsh+factor</a:t>
            </a: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(state)+factor(week),</a:t>
            </a:r>
            <a:r>
              <a:rPr lang="en-US" sz="11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statsbyweek</a:t>
            </a: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 %&gt;% summary()</a:t>
            </a:r>
            <a:endParaRPr lang="en-GB" sz="1100" dirty="0">
              <a:effectLst/>
              <a:latin typeface="Consolas" panose="020B0609020204030204" pitchFamily="49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Call: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lm</a:t>
            </a: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(formula = cases ~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cumhoaxsh</a:t>
            </a: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+ factor(state) + factor(week), 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  data =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statsbyweek</a:t>
            </a: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Residuals: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  Min      1Q  Median      3Q     Max 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-244737  -21562    1446   21041  463246 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Coefficients: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                          Estimate Std. Error t value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Pr</a:t>
            </a: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(&gt;|t|)    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(Intercept)                  -109303      41227  -2.651 0.008107 ** 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cumhoaxsh</a:t>
            </a: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61619      19128   3.221 0.001304 ** 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factor(state)Alaska           -96560      22677  -4.258 2.20e-05 ***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factor(state)Arizona           34689      16951   2.046 0.040899 *  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factor(state)Arkansas          -9094      18337  -0.496 0.620015    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factor(state)California       224047      17120  13.087  &lt; 2e-16 ***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factor(state)Colorado          -8425      17692  -0.476 0.634008    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factor(state)Connecticut        4626      18572   0.249 0.803343    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factor(state)Delaware         -31191      17875  -1.745 0.081207 .  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factor(state)Florida          206617      17752  11.639  &lt; 2e-16 ***</a:t>
            </a:r>
            <a:b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4C4FF17F-3C20-455E-873B-2A203A18C700}"/>
              </a:ext>
            </a:extLst>
          </p:cNvPr>
          <p:cNvSpPr/>
          <p:nvPr/>
        </p:nvSpPr>
        <p:spPr>
          <a:xfrm>
            <a:off x="7277202" y="5448225"/>
            <a:ext cx="4698487" cy="1079775"/>
          </a:xfrm>
          <a:prstGeom prst="wedgeRectCallout">
            <a:avLst>
              <a:gd name="adj1" fmla="val -35806"/>
              <a:gd name="adj2" fmla="val -6046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e.g.: more rural and less densely populated states have also less people engaged in hoax conspiracies</a:t>
            </a:r>
          </a:p>
        </p:txBody>
      </p:sp>
    </p:spTree>
    <p:extLst>
      <p:ext uri="{BB962C8B-B14F-4D97-AF65-F5344CB8AC3E}">
        <p14:creationId xmlns:p14="http://schemas.microsoft.com/office/powerpoint/2010/main" val="113338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B06F-60F8-4466-BDA4-E1DA96F24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and cross sectional unit as co-founder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E9BEA-981F-41E4-985D-BA85382EE325}"/>
              </a:ext>
            </a:extLst>
          </p:cNvPr>
          <p:cNvSpPr txBox="1"/>
          <p:nvPr/>
        </p:nvSpPr>
        <p:spPr>
          <a:xfrm>
            <a:off x="2597012" y="2661264"/>
            <a:ext cx="15675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GB" sz="2000" dirty="0"/>
              <a:t>COVID Cases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59E05-A6D3-473A-BDFD-E1366AC91767}"/>
              </a:ext>
            </a:extLst>
          </p:cNvPr>
          <p:cNvSpPr txBox="1"/>
          <p:nvPr/>
        </p:nvSpPr>
        <p:spPr>
          <a:xfrm>
            <a:off x="8021136" y="2660821"/>
            <a:ext cx="23209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GB" sz="2000" dirty="0"/>
              <a:t>Hoax Share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10BDC3-15AF-4A6D-A113-CD51A482AEE5}"/>
              </a:ext>
            </a:extLst>
          </p:cNvPr>
          <p:cNvCxnSpPr>
            <a:cxnSpLocks/>
            <a:endCxn id="4" idx="3"/>
          </p:cNvCxnSpPr>
          <p:nvPr/>
        </p:nvCxnSpPr>
        <p:spPr>
          <a:xfrm flipH="1" flipV="1">
            <a:off x="4164547" y="2815153"/>
            <a:ext cx="4225172" cy="2"/>
          </a:xfrm>
          <a:prstGeom prst="straightConnector1">
            <a:avLst/>
          </a:prstGeom>
          <a:ln w="76200">
            <a:solidFill>
              <a:srgbClr val="282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2874CE-DA83-48DB-93F6-3DBA79586830}"/>
              </a:ext>
            </a:extLst>
          </p:cNvPr>
          <p:cNvCxnSpPr>
            <a:cxnSpLocks/>
            <a:stCxn id="11" idx="3"/>
            <a:endCxn id="5" idx="2"/>
          </p:cNvCxnSpPr>
          <p:nvPr/>
        </p:nvCxnSpPr>
        <p:spPr>
          <a:xfrm flipV="1">
            <a:off x="7745317" y="2968598"/>
            <a:ext cx="1436298" cy="1271494"/>
          </a:xfrm>
          <a:prstGeom prst="straightConnector1">
            <a:avLst/>
          </a:prstGeom>
          <a:ln w="76200">
            <a:solidFill>
              <a:srgbClr val="282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313DEC-8923-431C-8D07-487BAE44E065}"/>
              </a:ext>
            </a:extLst>
          </p:cNvPr>
          <p:cNvSpPr txBox="1"/>
          <p:nvPr/>
        </p:nvSpPr>
        <p:spPr>
          <a:xfrm>
            <a:off x="4624116" y="4086203"/>
            <a:ext cx="31212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GB" sz="2000" dirty="0"/>
              <a:t>Events in a particular week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ECF63E-29C3-43D1-AA62-13ADDF4A9827}"/>
              </a:ext>
            </a:extLst>
          </p:cNvPr>
          <p:cNvCxnSpPr>
            <a:cxnSpLocks/>
            <a:stCxn id="11" idx="1"/>
            <a:endCxn id="4" idx="2"/>
          </p:cNvCxnSpPr>
          <p:nvPr/>
        </p:nvCxnSpPr>
        <p:spPr>
          <a:xfrm flipH="1" flipV="1">
            <a:off x="3380780" y="2969041"/>
            <a:ext cx="1243336" cy="1271051"/>
          </a:xfrm>
          <a:prstGeom prst="straightConnector1">
            <a:avLst/>
          </a:prstGeom>
          <a:ln w="76200">
            <a:solidFill>
              <a:srgbClr val="282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E791946-4CDD-49C2-9A72-6DDB9B75031E}"/>
              </a:ext>
            </a:extLst>
          </p:cNvPr>
          <p:cNvSpPr txBox="1"/>
          <p:nvPr/>
        </p:nvSpPr>
        <p:spPr>
          <a:xfrm>
            <a:off x="2384600" y="5713213"/>
            <a:ext cx="15675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GB" sz="2000" dirty="0"/>
              <a:t>COVID Cases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A16997-6D7F-48D9-A8BF-DAEBD292721F}"/>
              </a:ext>
            </a:extLst>
          </p:cNvPr>
          <p:cNvSpPr txBox="1"/>
          <p:nvPr/>
        </p:nvSpPr>
        <p:spPr>
          <a:xfrm>
            <a:off x="7808724" y="5712770"/>
            <a:ext cx="23209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GB" sz="2000" dirty="0"/>
              <a:t>Hoax Share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E7C89F1-2EE7-4CF3-A447-7D93068CDAB1}"/>
              </a:ext>
            </a:extLst>
          </p:cNvPr>
          <p:cNvCxnSpPr>
            <a:cxnSpLocks/>
            <a:endCxn id="24" idx="3"/>
          </p:cNvCxnSpPr>
          <p:nvPr/>
        </p:nvCxnSpPr>
        <p:spPr>
          <a:xfrm flipH="1" flipV="1">
            <a:off x="3952135" y="5867102"/>
            <a:ext cx="4225172" cy="2"/>
          </a:xfrm>
          <a:prstGeom prst="straightConnector1">
            <a:avLst/>
          </a:prstGeom>
          <a:ln w="76200">
            <a:solidFill>
              <a:srgbClr val="282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B0330AF-5215-47EA-8C15-B204FED6C980}"/>
              </a:ext>
            </a:extLst>
          </p:cNvPr>
          <p:cNvCxnSpPr>
            <a:cxnSpLocks/>
            <a:stCxn id="28" idx="3"/>
            <a:endCxn id="25" idx="2"/>
          </p:cNvCxnSpPr>
          <p:nvPr/>
        </p:nvCxnSpPr>
        <p:spPr>
          <a:xfrm flipV="1">
            <a:off x="8177307" y="6020547"/>
            <a:ext cx="791896" cy="1271494"/>
          </a:xfrm>
          <a:prstGeom prst="straightConnector1">
            <a:avLst/>
          </a:prstGeom>
          <a:ln w="76200">
            <a:solidFill>
              <a:srgbClr val="282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F123099-30C4-4FE0-ABDB-1B8FB3FE6287}"/>
              </a:ext>
            </a:extLst>
          </p:cNvPr>
          <p:cNvSpPr txBox="1"/>
          <p:nvPr/>
        </p:nvSpPr>
        <p:spPr>
          <a:xfrm>
            <a:off x="4411704" y="7138152"/>
            <a:ext cx="37656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GB" sz="2000" dirty="0"/>
              <a:t>Characteristics of particular state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8F43198-BFE5-47E5-BF21-F89A3C9068C5}"/>
              </a:ext>
            </a:extLst>
          </p:cNvPr>
          <p:cNvCxnSpPr>
            <a:cxnSpLocks/>
            <a:stCxn id="28" idx="1"/>
            <a:endCxn id="24" idx="2"/>
          </p:cNvCxnSpPr>
          <p:nvPr/>
        </p:nvCxnSpPr>
        <p:spPr>
          <a:xfrm flipH="1" flipV="1">
            <a:off x="3168368" y="6020990"/>
            <a:ext cx="1243336" cy="1271051"/>
          </a:xfrm>
          <a:prstGeom prst="straightConnector1">
            <a:avLst/>
          </a:prstGeom>
          <a:ln w="76200">
            <a:solidFill>
              <a:srgbClr val="282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87B4D31-E5C3-4BDF-89B4-639F610022F0}"/>
              </a:ext>
            </a:extLst>
          </p:cNvPr>
          <p:cNvSpPr/>
          <p:nvPr/>
        </p:nvSpPr>
        <p:spPr>
          <a:xfrm>
            <a:off x="1143000" y="7720149"/>
            <a:ext cx="9966960" cy="1436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include dummy for every state and every year</a:t>
            </a:r>
          </a:p>
          <a:p>
            <a:pPr algn="ctr"/>
            <a:r>
              <a:rPr lang="en-GB" dirty="0"/>
              <a:t>Also known as </a:t>
            </a:r>
            <a:r>
              <a:rPr lang="en-GB" b="1" u="sng" dirty="0"/>
              <a:t>fixed effects</a:t>
            </a:r>
          </a:p>
        </p:txBody>
      </p:sp>
    </p:spTree>
    <p:extLst>
      <p:ext uri="{BB962C8B-B14F-4D97-AF65-F5344CB8AC3E}">
        <p14:creationId xmlns:p14="http://schemas.microsoft.com/office/powerpoint/2010/main" val="3059534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B_PowerpointTemplate_v2">
      <a:dk1>
        <a:srgbClr val="4F535A"/>
      </a:dk1>
      <a:lt1>
        <a:srgbClr val="FFFFFF"/>
      </a:lt1>
      <a:dk2>
        <a:srgbClr val="4F535A"/>
      </a:dk2>
      <a:lt2>
        <a:srgbClr val="ED1941"/>
      </a:lt2>
      <a:accent1>
        <a:srgbClr val="0080C6"/>
      </a:accent1>
      <a:accent2>
        <a:srgbClr val="577C96"/>
      </a:accent2>
      <a:accent3>
        <a:srgbClr val="14B1E7"/>
      </a:accent3>
      <a:accent4>
        <a:srgbClr val="2DBBAA"/>
      </a:accent4>
      <a:accent5>
        <a:srgbClr val="787E83"/>
      </a:accent5>
      <a:accent6>
        <a:srgbClr val="D8E0E6"/>
      </a:accent6>
      <a:hlink>
        <a:srgbClr val="4F535A"/>
      </a:hlink>
      <a:folHlink>
        <a:srgbClr val="4F535A"/>
      </a:folHlink>
    </a:clrScheme>
    <a:fontScheme name="Ralfs favourite">
      <a:majorFont>
        <a:latin typeface="Abadi"/>
        <a:ea typeface=""/>
        <a:cs typeface=""/>
      </a:majorFont>
      <a:minorFont>
        <a:latin typeface="Abad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284400" indent="-284400">
          <a:spcAft>
            <a:spcPts val="500"/>
          </a:spcAft>
          <a:buFont typeface="Arial" charset="0"/>
          <a:buChar char="•"/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2013 Template June 2016.pptx" id="{AF4AD10F-F82D-4741-BCCC-BB2A30134D91}" vid="{CBEE5FA9-142D-4B74-95BE-9F5B6D5150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1971</Words>
  <Application>Microsoft Office PowerPoint</Application>
  <PresentationFormat>Custom</PresentationFormat>
  <Paragraphs>131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.AppleSystemUIFont</vt:lpstr>
      <vt:lpstr>.HelveticaNeueDeskInterface-Regular</vt:lpstr>
      <vt:lpstr>Abadi</vt:lpstr>
      <vt:lpstr>Arial</vt:lpstr>
      <vt:lpstr>Calibri</vt:lpstr>
      <vt:lpstr>Cambria</vt:lpstr>
      <vt:lpstr>Cambria Math</vt:lpstr>
      <vt:lpstr>Consolas</vt:lpstr>
      <vt:lpstr>Palatino Linotype</vt:lpstr>
      <vt:lpstr>Times New Roman</vt:lpstr>
      <vt:lpstr>Wingdings</vt:lpstr>
      <vt:lpstr>Office Theme</vt:lpstr>
      <vt:lpstr>Time Series To infinity and beyond…. by Ralf Martin (r.martin@imperial.ac.uk)</vt:lpstr>
      <vt:lpstr>Objectives of this lecture</vt:lpstr>
      <vt:lpstr>What’s the challenge of time series data?</vt:lpstr>
      <vt:lpstr>COVID vs GDP</vt:lpstr>
      <vt:lpstr>Taking control of time….with a timeline</vt:lpstr>
      <vt:lpstr>What if time is not linear?</vt:lpstr>
      <vt:lpstr>Panel data</vt:lpstr>
      <vt:lpstr>Panel data example</vt:lpstr>
      <vt:lpstr>Time and cross sectional unit as co-founder</vt:lpstr>
      <vt:lpstr>Autoregression</vt:lpstr>
      <vt:lpstr>Dickey-Fuller test to the rescue</vt:lpstr>
      <vt:lpstr>R to the rrrrrescue</vt:lpstr>
      <vt:lpstr>Getting rid of unit roots</vt:lpstr>
      <vt:lpstr>Getting rid of unit roots in practice – Economic Activity index</vt:lpstr>
      <vt:lpstr>Revisiting COVID vs GDP</vt:lpstr>
      <vt:lpstr>Lagging</vt:lpstr>
      <vt:lpstr>Lagging with panel data</vt:lpstr>
      <vt:lpstr>Summary</vt:lpstr>
      <vt:lpstr>Extra Slides</vt:lpstr>
      <vt:lpstr>Other considerations </vt:lpstr>
      <vt:lpstr>More lags AR(2)?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2020-10-28T13:18:43Z</dcterms:created>
  <dcterms:modified xsi:type="dcterms:W3CDTF">2021-12-13T10:49:04Z</dcterms:modified>
</cp:coreProperties>
</file>