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41"/>
  </p:notesMasterIdLst>
  <p:sldIdLst>
    <p:sldId id="316" r:id="rId2"/>
    <p:sldId id="372" r:id="rId3"/>
    <p:sldId id="318" r:id="rId4"/>
    <p:sldId id="319" r:id="rId5"/>
    <p:sldId id="367" r:id="rId6"/>
    <p:sldId id="368" r:id="rId7"/>
    <p:sldId id="364" r:id="rId8"/>
    <p:sldId id="365" r:id="rId9"/>
    <p:sldId id="348" r:id="rId10"/>
    <p:sldId id="349" r:id="rId11"/>
    <p:sldId id="350" r:id="rId12"/>
    <p:sldId id="351" r:id="rId13"/>
    <p:sldId id="376" r:id="rId14"/>
    <p:sldId id="333" r:id="rId15"/>
    <p:sldId id="334" r:id="rId16"/>
    <p:sldId id="355" r:id="rId17"/>
    <p:sldId id="353" r:id="rId18"/>
    <p:sldId id="352" r:id="rId19"/>
    <p:sldId id="369" r:id="rId20"/>
    <p:sldId id="394" r:id="rId21"/>
    <p:sldId id="377" r:id="rId22"/>
    <p:sldId id="336" r:id="rId23"/>
    <p:sldId id="388" r:id="rId24"/>
    <p:sldId id="389" r:id="rId25"/>
    <p:sldId id="392" r:id="rId26"/>
    <p:sldId id="393" r:id="rId27"/>
    <p:sldId id="363" r:id="rId28"/>
    <p:sldId id="281" r:id="rId29"/>
    <p:sldId id="371" r:id="rId30"/>
    <p:sldId id="373" r:id="rId31"/>
    <p:sldId id="374" r:id="rId32"/>
    <p:sldId id="375" r:id="rId33"/>
    <p:sldId id="381" r:id="rId34"/>
    <p:sldId id="384" r:id="rId35"/>
    <p:sldId id="383" r:id="rId36"/>
    <p:sldId id="387" r:id="rId37"/>
    <p:sldId id="382" r:id="rId38"/>
    <p:sldId id="385" r:id="rId39"/>
    <p:sldId id="345" r:id="rId40"/>
  </p:sldIdLst>
  <p:sldSz cx="13006388" cy="9752013"/>
  <p:notesSz cx="6858000" cy="9144000"/>
  <p:defaultTextStyle>
    <a:defPPr>
      <a:defRPr lang="en-US"/>
    </a:defPPr>
    <a:lvl1pPr marL="0" algn="l" defTabSz="1302563" rtl="0" eaLnBrk="1" latinLnBrk="0" hangingPunct="1">
      <a:defRPr sz="2564" kern="1200">
        <a:solidFill>
          <a:schemeClr val="tx1"/>
        </a:solidFill>
        <a:latin typeface="+mn-lt"/>
        <a:ea typeface="+mn-ea"/>
        <a:cs typeface="+mn-cs"/>
      </a:defRPr>
    </a:lvl1pPr>
    <a:lvl2pPr marL="651281" algn="l" defTabSz="1302563" rtl="0" eaLnBrk="1" latinLnBrk="0" hangingPunct="1">
      <a:defRPr sz="2564" kern="1200">
        <a:solidFill>
          <a:schemeClr val="tx1"/>
        </a:solidFill>
        <a:latin typeface="+mn-lt"/>
        <a:ea typeface="+mn-ea"/>
        <a:cs typeface="+mn-cs"/>
      </a:defRPr>
    </a:lvl2pPr>
    <a:lvl3pPr marL="1302563" algn="l" defTabSz="1302563" rtl="0" eaLnBrk="1" latinLnBrk="0" hangingPunct="1">
      <a:defRPr sz="2564" kern="1200">
        <a:solidFill>
          <a:schemeClr val="tx1"/>
        </a:solidFill>
        <a:latin typeface="+mn-lt"/>
        <a:ea typeface="+mn-ea"/>
        <a:cs typeface="+mn-cs"/>
      </a:defRPr>
    </a:lvl3pPr>
    <a:lvl4pPr marL="1953844" algn="l" defTabSz="1302563" rtl="0" eaLnBrk="1" latinLnBrk="0" hangingPunct="1">
      <a:defRPr sz="2564" kern="1200">
        <a:solidFill>
          <a:schemeClr val="tx1"/>
        </a:solidFill>
        <a:latin typeface="+mn-lt"/>
        <a:ea typeface="+mn-ea"/>
        <a:cs typeface="+mn-cs"/>
      </a:defRPr>
    </a:lvl4pPr>
    <a:lvl5pPr marL="2605126" algn="l" defTabSz="1302563" rtl="0" eaLnBrk="1" latinLnBrk="0" hangingPunct="1">
      <a:defRPr sz="2564" kern="1200">
        <a:solidFill>
          <a:schemeClr val="tx1"/>
        </a:solidFill>
        <a:latin typeface="+mn-lt"/>
        <a:ea typeface="+mn-ea"/>
        <a:cs typeface="+mn-cs"/>
      </a:defRPr>
    </a:lvl5pPr>
    <a:lvl6pPr marL="3256407" algn="l" defTabSz="1302563" rtl="0" eaLnBrk="1" latinLnBrk="0" hangingPunct="1">
      <a:defRPr sz="2564" kern="1200">
        <a:solidFill>
          <a:schemeClr val="tx1"/>
        </a:solidFill>
        <a:latin typeface="+mn-lt"/>
        <a:ea typeface="+mn-ea"/>
        <a:cs typeface="+mn-cs"/>
      </a:defRPr>
    </a:lvl6pPr>
    <a:lvl7pPr marL="3907688" algn="l" defTabSz="1302563" rtl="0" eaLnBrk="1" latinLnBrk="0" hangingPunct="1">
      <a:defRPr sz="2564" kern="1200">
        <a:solidFill>
          <a:schemeClr val="tx1"/>
        </a:solidFill>
        <a:latin typeface="+mn-lt"/>
        <a:ea typeface="+mn-ea"/>
        <a:cs typeface="+mn-cs"/>
      </a:defRPr>
    </a:lvl7pPr>
    <a:lvl8pPr marL="4558970" algn="l" defTabSz="1302563" rtl="0" eaLnBrk="1" latinLnBrk="0" hangingPunct="1">
      <a:defRPr sz="2564" kern="1200">
        <a:solidFill>
          <a:schemeClr val="tx1"/>
        </a:solidFill>
        <a:latin typeface="+mn-lt"/>
        <a:ea typeface="+mn-ea"/>
        <a:cs typeface="+mn-cs"/>
      </a:defRPr>
    </a:lvl8pPr>
    <a:lvl9pPr marL="5210251" algn="l" defTabSz="1302563" rtl="0" eaLnBrk="1" latinLnBrk="0" hangingPunct="1">
      <a:defRPr sz="256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71">
          <p15:clr>
            <a:srgbClr val="A4A3A4"/>
          </p15:clr>
        </p15:guide>
        <p15:guide id="2" pos="409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lf Martin" initials="RM" lastIdx="1" clrIdx="0">
    <p:extLst>
      <p:ext uri="{19B8F6BF-5375-455C-9EA6-DF929625EA0E}">
        <p15:presenceInfo xmlns:p15="http://schemas.microsoft.com/office/powerpoint/2012/main" userId="b9ef0d5582730a5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DA22"/>
    <a:srgbClr val="F3F6F8"/>
    <a:srgbClr val="282828"/>
    <a:srgbClr val="0080C6"/>
    <a:srgbClr val="D8E0E6"/>
    <a:srgbClr val="AFDFEC"/>
    <a:srgbClr val="5BC8EE"/>
    <a:srgbClr val="85888D"/>
    <a:srgbClr val="31C5B9"/>
    <a:srgbClr val="4DA6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027" autoAdjust="0"/>
    <p:restoredTop sz="96696"/>
  </p:normalViewPr>
  <p:slideViewPr>
    <p:cSldViewPr snapToGrid="0" snapToObjects="1">
      <p:cViewPr>
        <p:scale>
          <a:sx n="62" d="100"/>
          <a:sy n="62" d="100"/>
        </p:scale>
        <p:origin x="2203" y="859"/>
      </p:cViewPr>
      <p:guideLst>
        <p:guide orient="horz" pos="3071"/>
        <p:guide pos="4096"/>
      </p:guideLst>
    </p:cSldViewPr>
  </p:slideViewPr>
  <p:notesTextViewPr>
    <p:cViewPr>
      <p:scale>
        <a:sx n="1" d="1"/>
        <a:sy n="1" d="1"/>
      </p:scale>
      <p:origin x="0" y="0"/>
    </p:cViewPr>
  </p:notesTextViewPr>
  <p:sorterViewPr>
    <p:cViewPr>
      <p:scale>
        <a:sx n="25" d="100"/>
        <a:sy n="2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5422348802144"/>
          <c:y val="9.2799574771882803E-2"/>
          <c:w val="0.76558485508460405"/>
          <c:h val="0.72937544620291095"/>
        </c:manualLayout>
      </c:layout>
      <c:scatterChart>
        <c:scatterStyle val="lineMarker"/>
        <c:varyColors val="0"/>
        <c:ser>
          <c:idx val="0"/>
          <c:order val="0"/>
          <c:tx>
            <c:strRef>
              <c:f>Sheet1!$B$1</c:f>
              <c:strCache>
                <c:ptCount val="1"/>
                <c:pt idx="0">
                  <c:v>Men</c:v>
                </c:pt>
              </c:strCache>
            </c:strRef>
          </c:tx>
          <c:spPr>
            <a:ln w="28575">
              <a:noFill/>
            </a:ln>
          </c:spPr>
          <c:xVal>
            <c:numRef>
              <c:f>Sheet1!$A$2:$A$15</c:f>
              <c:numCache>
                <c:formatCode>General</c:formatCode>
                <c:ptCount val="14"/>
                <c:pt idx="0">
                  <c:v>5</c:v>
                </c:pt>
                <c:pt idx="1">
                  <c:v>5</c:v>
                </c:pt>
                <c:pt idx="2">
                  <c:v>6</c:v>
                </c:pt>
                <c:pt idx="3">
                  <c:v>6</c:v>
                </c:pt>
                <c:pt idx="4">
                  <c:v>7</c:v>
                </c:pt>
                <c:pt idx="5">
                  <c:v>7</c:v>
                </c:pt>
                <c:pt idx="6">
                  <c:v>8</c:v>
                </c:pt>
                <c:pt idx="7">
                  <c:v>8</c:v>
                </c:pt>
                <c:pt idx="8">
                  <c:v>9</c:v>
                </c:pt>
                <c:pt idx="9">
                  <c:v>9</c:v>
                </c:pt>
                <c:pt idx="10">
                  <c:v>10</c:v>
                </c:pt>
                <c:pt idx="11">
                  <c:v>10</c:v>
                </c:pt>
                <c:pt idx="12">
                  <c:v>11</c:v>
                </c:pt>
                <c:pt idx="13">
                  <c:v>12</c:v>
                </c:pt>
              </c:numCache>
            </c:numRef>
          </c:xVal>
          <c:yVal>
            <c:numRef>
              <c:f>Sheet1!$B$2:$B$15</c:f>
              <c:numCache>
                <c:formatCode>General</c:formatCode>
                <c:ptCount val="14"/>
                <c:pt idx="3">
                  <c:v>7.7762846459561699</c:v>
                </c:pt>
                <c:pt idx="4">
                  <c:v>7.8170706002746382</c:v>
                </c:pt>
                <c:pt idx="5">
                  <c:v>8.52835990169309</c:v>
                </c:pt>
                <c:pt idx="6">
                  <c:v>9.9769117050380487</c:v>
                </c:pt>
                <c:pt idx="7">
                  <c:v>9.1087247840641012</c:v>
                </c:pt>
                <c:pt idx="8">
                  <c:v>10.022473609060359</c:v>
                </c:pt>
                <c:pt idx="9">
                  <c:v>10.27560891243083</c:v>
                </c:pt>
                <c:pt idx="10">
                  <c:v>11.56602420980454</c:v>
                </c:pt>
                <c:pt idx="11">
                  <c:v>10.21718414199451</c:v>
                </c:pt>
                <c:pt idx="12">
                  <c:v>12.7595529650114</c:v>
                </c:pt>
                <c:pt idx="13">
                  <c:v>13.283621880262199</c:v>
                </c:pt>
              </c:numCache>
            </c:numRef>
          </c:yVal>
          <c:smooth val="0"/>
          <c:extLst>
            <c:ext xmlns:c16="http://schemas.microsoft.com/office/drawing/2014/chart" uri="{C3380CC4-5D6E-409C-BE32-E72D297353CC}">
              <c16:uniqueId val="{00000000-1EDF-4929-8632-2CA85E4C50AD}"/>
            </c:ext>
          </c:extLst>
        </c:ser>
        <c:ser>
          <c:idx val="1"/>
          <c:order val="1"/>
          <c:tx>
            <c:strRef>
              <c:f>Sheet1!$C$1</c:f>
              <c:strCache>
                <c:ptCount val="1"/>
                <c:pt idx="0">
                  <c:v>Women</c:v>
                </c:pt>
              </c:strCache>
            </c:strRef>
          </c:tx>
          <c:spPr>
            <a:ln w="28575">
              <a:noFill/>
            </a:ln>
          </c:spPr>
          <c:marker>
            <c:symbol val="diamond"/>
            <c:size val="7"/>
            <c:spPr>
              <a:solidFill>
                <a:schemeClr val="accent1"/>
              </a:solidFill>
            </c:spPr>
          </c:marker>
          <c:xVal>
            <c:numRef>
              <c:f>Sheet1!$A$2:$A$15</c:f>
              <c:numCache>
                <c:formatCode>General</c:formatCode>
                <c:ptCount val="14"/>
                <c:pt idx="0">
                  <c:v>5</c:v>
                </c:pt>
                <c:pt idx="1">
                  <c:v>5</c:v>
                </c:pt>
                <c:pt idx="2">
                  <c:v>6</c:v>
                </c:pt>
                <c:pt idx="3">
                  <c:v>6</c:v>
                </c:pt>
                <c:pt idx="4">
                  <c:v>7</c:v>
                </c:pt>
                <c:pt idx="5">
                  <c:v>7</c:v>
                </c:pt>
                <c:pt idx="6">
                  <c:v>8</c:v>
                </c:pt>
                <c:pt idx="7">
                  <c:v>8</c:v>
                </c:pt>
                <c:pt idx="8">
                  <c:v>9</c:v>
                </c:pt>
                <c:pt idx="9">
                  <c:v>9</c:v>
                </c:pt>
                <c:pt idx="10">
                  <c:v>10</c:v>
                </c:pt>
                <c:pt idx="11">
                  <c:v>10</c:v>
                </c:pt>
                <c:pt idx="12">
                  <c:v>11</c:v>
                </c:pt>
                <c:pt idx="13">
                  <c:v>12</c:v>
                </c:pt>
              </c:numCache>
            </c:numRef>
          </c:xVal>
          <c:yVal>
            <c:numRef>
              <c:f>Sheet1!$C$2:$C$15</c:f>
              <c:numCache>
                <c:formatCode>General</c:formatCode>
                <c:ptCount val="14"/>
                <c:pt idx="0">
                  <c:v>3.7614217698206862</c:v>
                </c:pt>
                <c:pt idx="1">
                  <c:v>3.3153333878740381</c:v>
                </c:pt>
                <c:pt idx="2">
                  <c:v>4.0313897624203321</c:v>
                </c:pt>
                <c:pt idx="3">
                  <c:v>4.4994168862758741</c:v>
                </c:pt>
                <c:pt idx="4">
                  <c:v>6.0615204328337073</c:v>
                </c:pt>
                <c:pt idx="5">
                  <c:v>5.9202276184394398</c:v>
                </c:pt>
                <c:pt idx="6">
                  <c:v>6.9108093462374436</c:v>
                </c:pt>
                <c:pt idx="7">
                  <c:v>7.1477254519237441</c:v>
                </c:pt>
                <c:pt idx="8">
                  <c:v>8.4880173680527271</c:v>
                </c:pt>
                <c:pt idx="9">
                  <c:v>8.6864530651575684</c:v>
                </c:pt>
                <c:pt idx="10">
                  <c:v>8.1305926562800863</c:v>
                </c:pt>
              </c:numCache>
            </c:numRef>
          </c:yVal>
          <c:smooth val="0"/>
          <c:extLst>
            <c:ext xmlns:c16="http://schemas.microsoft.com/office/drawing/2014/chart" uri="{C3380CC4-5D6E-409C-BE32-E72D297353CC}">
              <c16:uniqueId val="{00000001-1EDF-4929-8632-2CA85E4C50AD}"/>
            </c:ext>
          </c:extLst>
        </c:ser>
        <c:dLbls>
          <c:showLegendKey val="0"/>
          <c:showVal val="0"/>
          <c:showCatName val="0"/>
          <c:showSerName val="0"/>
          <c:showPercent val="0"/>
          <c:showBubbleSize val="0"/>
        </c:dLbls>
        <c:axId val="-1820157168"/>
        <c:axId val="-1820154048"/>
      </c:scatterChart>
      <c:valAx>
        <c:axId val="-1820157168"/>
        <c:scaling>
          <c:orientation val="minMax"/>
        </c:scaling>
        <c:delete val="0"/>
        <c:axPos val="b"/>
        <c:title>
          <c:tx>
            <c:rich>
              <a:bodyPr/>
              <a:lstStyle/>
              <a:p>
                <a:pPr>
                  <a:defRPr b="0"/>
                </a:pPr>
                <a:r>
                  <a:rPr lang="en-GB" b="0"/>
                  <a:t>Years of education</a:t>
                </a:r>
              </a:p>
            </c:rich>
          </c:tx>
          <c:overlay val="0"/>
        </c:title>
        <c:numFmt formatCode="General" sourceLinked="1"/>
        <c:majorTickMark val="out"/>
        <c:minorTickMark val="none"/>
        <c:tickLblPos val="nextTo"/>
        <c:crossAx val="-1820154048"/>
        <c:crosses val="autoZero"/>
        <c:crossBetween val="midCat"/>
      </c:valAx>
      <c:valAx>
        <c:axId val="-1820154048"/>
        <c:scaling>
          <c:orientation val="minMax"/>
          <c:max val="13.9"/>
          <c:min val="0"/>
        </c:scaling>
        <c:delete val="0"/>
        <c:axPos val="l"/>
        <c:title>
          <c:tx>
            <c:rich>
              <a:bodyPr rot="0" vert="horz"/>
              <a:lstStyle/>
              <a:p>
                <a:pPr>
                  <a:defRPr b="0"/>
                </a:pPr>
                <a:r>
                  <a:rPr lang="en-GB" b="0"/>
                  <a:t>Wage</a:t>
                </a:r>
                <a:r>
                  <a:rPr lang="en-GB" b="0" baseline="0"/>
                  <a:t> (£/h)</a:t>
                </a:r>
                <a:endParaRPr lang="en-GB" b="0"/>
              </a:p>
            </c:rich>
          </c:tx>
          <c:layout>
            <c:manualLayout>
              <c:xMode val="edge"/>
              <c:yMode val="edge"/>
              <c:x val="1.3926499032881999E-2"/>
              <c:y val="3.1676576496766501E-2"/>
            </c:manualLayout>
          </c:layout>
          <c:overlay val="0"/>
        </c:title>
        <c:numFmt formatCode="General" sourceLinked="1"/>
        <c:majorTickMark val="out"/>
        <c:minorTickMark val="none"/>
        <c:tickLblPos val="nextTo"/>
        <c:crossAx val="-1820157168"/>
        <c:crosses val="autoZero"/>
        <c:crossBetween val="midCat"/>
      </c:valAx>
    </c:plotArea>
    <c:legend>
      <c:legendPos val="r"/>
      <c:layout>
        <c:manualLayout>
          <c:xMode val="edge"/>
          <c:yMode val="edge"/>
          <c:x val="0.81568418647862395"/>
          <c:y val="0.56112789673626995"/>
          <c:w val="0.13325198373414199"/>
          <c:h val="0.13717483858528301"/>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19514513601497"/>
          <c:y val="5.7428186365839157E-2"/>
          <c:w val="0.76558485508460405"/>
          <c:h val="0.72937544620291095"/>
        </c:manualLayout>
      </c:layout>
      <c:scatterChart>
        <c:scatterStyle val="lineMarker"/>
        <c:varyColors val="0"/>
        <c:ser>
          <c:idx val="0"/>
          <c:order val="0"/>
          <c:tx>
            <c:strRef>
              <c:f>Sheet1!$B$1</c:f>
              <c:strCache>
                <c:ptCount val="1"/>
                <c:pt idx="0">
                  <c:v>Men</c:v>
                </c:pt>
              </c:strCache>
            </c:strRef>
          </c:tx>
          <c:spPr>
            <a:ln w="28575">
              <a:noFill/>
            </a:ln>
          </c:spPr>
          <c:xVal>
            <c:numRef>
              <c:f>Sheet1!$A$2:$A$15</c:f>
              <c:numCache>
                <c:formatCode>General</c:formatCode>
                <c:ptCount val="14"/>
                <c:pt idx="0">
                  <c:v>5</c:v>
                </c:pt>
                <c:pt idx="1">
                  <c:v>5</c:v>
                </c:pt>
                <c:pt idx="2">
                  <c:v>6</c:v>
                </c:pt>
                <c:pt idx="3">
                  <c:v>6</c:v>
                </c:pt>
                <c:pt idx="4">
                  <c:v>7</c:v>
                </c:pt>
                <c:pt idx="5">
                  <c:v>7</c:v>
                </c:pt>
                <c:pt idx="6">
                  <c:v>8</c:v>
                </c:pt>
                <c:pt idx="7">
                  <c:v>8</c:v>
                </c:pt>
                <c:pt idx="8">
                  <c:v>9</c:v>
                </c:pt>
                <c:pt idx="9">
                  <c:v>9</c:v>
                </c:pt>
                <c:pt idx="10">
                  <c:v>10</c:v>
                </c:pt>
                <c:pt idx="11">
                  <c:v>10</c:v>
                </c:pt>
                <c:pt idx="12">
                  <c:v>11</c:v>
                </c:pt>
                <c:pt idx="13">
                  <c:v>12</c:v>
                </c:pt>
              </c:numCache>
            </c:numRef>
          </c:xVal>
          <c:yVal>
            <c:numRef>
              <c:f>Sheet1!$B$2:$B$15</c:f>
              <c:numCache>
                <c:formatCode>General</c:formatCode>
                <c:ptCount val="14"/>
                <c:pt idx="3">
                  <c:v>7.7762846459561699</c:v>
                </c:pt>
                <c:pt idx="4">
                  <c:v>7.8170706002746382</c:v>
                </c:pt>
                <c:pt idx="5">
                  <c:v>8.52835990169309</c:v>
                </c:pt>
                <c:pt idx="6">
                  <c:v>9.9769117050380487</c:v>
                </c:pt>
                <c:pt idx="7">
                  <c:v>9.1087247840641012</c:v>
                </c:pt>
                <c:pt idx="8">
                  <c:v>10.022473609060359</c:v>
                </c:pt>
                <c:pt idx="9">
                  <c:v>10.27560891243083</c:v>
                </c:pt>
                <c:pt idx="10">
                  <c:v>11.56602420980454</c:v>
                </c:pt>
                <c:pt idx="11">
                  <c:v>10.21718414199451</c:v>
                </c:pt>
                <c:pt idx="12">
                  <c:v>12.7595529650114</c:v>
                </c:pt>
                <c:pt idx="13">
                  <c:v>13.283621880262199</c:v>
                </c:pt>
              </c:numCache>
            </c:numRef>
          </c:yVal>
          <c:smooth val="0"/>
          <c:extLst>
            <c:ext xmlns:c16="http://schemas.microsoft.com/office/drawing/2014/chart" uri="{C3380CC4-5D6E-409C-BE32-E72D297353CC}">
              <c16:uniqueId val="{00000000-B536-4CE9-A8EF-D1FC03046D99}"/>
            </c:ext>
          </c:extLst>
        </c:ser>
        <c:ser>
          <c:idx val="1"/>
          <c:order val="1"/>
          <c:tx>
            <c:strRef>
              <c:f>Sheet1!$C$1</c:f>
              <c:strCache>
                <c:ptCount val="1"/>
                <c:pt idx="0">
                  <c:v>Women</c:v>
                </c:pt>
              </c:strCache>
            </c:strRef>
          </c:tx>
          <c:spPr>
            <a:ln w="28575">
              <a:noFill/>
            </a:ln>
          </c:spPr>
          <c:xVal>
            <c:numRef>
              <c:f>Sheet1!$A$2:$A$15</c:f>
              <c:numCache>
                <c:formatCode>General</c:formatCode>
                <c:ptCount val="14"/>
                <c:pt idx="0">
                  <c:v>5</c:v>
                </c:pt>
                <c:pt idx="1">
                  <c:v>5</c:v>
                </c:pt>
                <c:pt idx="2">
                  <c:v>6</c:v>
                </c:pt>
                <c:pt idx="3">
                  <c:v>6</c:v>
                </c:pt>
                <c:pt idx="4">
                  <c:v>7</c:v>
                </c:pt>
                <c:pt idx="5">
                  <c:v>7</c:v>
                </c:pt>
                <c:pt idx="6">
                  <c:v>8</c:v>
                </c:pt>
                <c:pt idx="7">
                  <c:v>8</c:v>
                </c:pt>
                <c:pt idx="8">
                  <c:v>9</c:v>
                </c:pt>
                <c:pt idx="9">
                  <c:v>9</c:v>
                </c:pt>
                <c:pt idx="10">
                  <c:v>10</c:v>
                </c:pt>
                <c:pt idx="11">
                  <c:v>10</c:v>
                </c:pt>
                <c:pt idx="12">
                  <c:v>11</c:v>
                </c:pt>
                <c:pt idx="13">
                  <c:v>12</c:v>
                </c:pt>
              </c:numCache>
            </c:numRef>
          </c:xVal>
          <c:yVal>
            <c:numRef>
              <c:f>Sheet1!$C$2:$C$15</c:f>
              <c:numCache>
                <c:formatCode>General</c:formatCode>
                <c:ptCount val="14"/>
                <c:pt idx="0">
                  <c:v>3.7614217698206862</c:v>
                </c:pt>
                <c:pt idx="1">
                  <c:v>3.3153333878740381</c:v>
                </c:pt>
                <c:pt idx="2">
                  <c:v>4.0313897624203321</c:v>
                </c:pt>
                <c:pt idx="3">
                  <c:v>4.4994168862758741</c:v>
                </c:pt>
                <c:pt idx="4">
                  <c:v>6.0615204328337073</c:v>
                </c:pt>
                <c:pt idx="5">
                  <c:v>5.9202276184394398</c:v>
                </c:pt>
                <c:pt idx="6">
                  <c:v>6.9108093462374436</c:v>
                </c:pt>
                <c:pt idx="7">
                  <c:v>7.1477254519237441</c:v>
                </c:pt>
                <c:pt idx="8">
                  <c:v>8.4880173680527271</c:v>
                </c:pt>
                <c:pt idx="9">
                  <c:v>8.6864530651575684</c:v>
                </c:pt>
                <c:pt idx="10">
                  <c:v>8.1305926562800863</c:v>
                </c:pt>
              </c:numCache>
            </c:numRef>
          </c:yVal>
          <c:smooth val="0"/>
          <c:extLst>
            <c:ext xmlns:c16="http://schemas.microsoft.com/office/drawing/2014/chart" uri="{C3380CC4-5D6E-409C-BE32-E72D297353CC}">
              <c16:uniqueId val="{00000001-B536-4CE9-A8EF-D1FC03046D99}"/>
            </c:ext>
          </c:extLst>
        </c:ser>
        <c:dLbls>
          <c:showLegendKey val="0"/>
          <c:showVal val="0"/>
          <c:showCatName val="0"/>
          <c:showSerName val="0"/>
          <c:showPercent val="0"/>
          <c:showBubbleSize val="0"/>
        </c:dLbls>
        <c:axId val="-1916041184"/>
        <c:axId val="-1916023456"/>
      </c:scatterChart>
      <c:valAx>
        <c:axId val="-1916041184"/>
        <c:scaling>
          <c:orientation val="minMax"/>
        </c:scaling>
        <c:delete val="0"/>
        <c:axPos val="b"/>
        <c:title>
          <c:tx>
            <c:rich>
              <a:bodyPr/>
              <a:lstStyle/>
              <a:p>
                <a:pPr>
                  <a:defRPr b="0"/>
                </a:pPr>
                <a:r>
                  <a:rPr lang="en-GB" b="0"/>
                  <a:t>Years of education</a:t>
                </a:r>
              </a:p>
            </c:rich>
          </c:tx>
          <c:overlay val="0"/>
        </c:title>
        <c:numFmt formatCode="General" sourceLinked="1"/>
        <c:majorTickMark val="out"/>
        <c:minorTickMark val="none"/>
        <c:tickLblPos val="nextTo"/>
        <c:crossAx val="-1916023456"/>
        <c:crosses val="autoZero"/>
        <c:crossBetween val="midCat"/>
      </c:valAx>
      <c:valAx>
        <c:axId val="-1916023456"/>
        <c:scaling>
          <c:orientation val="minMax"/>
          <c:max val="13.9"/>
          <c:min val="0"/>
        </c:scaling>
        <c:delete val="0"/>
        <c:axPos val="l"/>
        <c:title>
          <c:tx>
            <c:rich>
              <a:bodyPr rot="0" vert="horz"/>
              <a:lstStyle/>
              <a:p>
                <a:pPr>
                  <a:defRPr b="0"/>
                </a:pPr>
                <a:r>
                  <a:rPr lang="en-GB" b="0"/>
                  <a:t>Wage</a:t>
                </a:r>
                <a:r>
                  <a:rPr lang="en-GB" b="0" baseline="0"/>
                  <a:t> ($/h)</a:t>
                </a:r>
                <a:endParaRPr lang="en-GB" b="0"/>
              </a:p>
            </c:rich>
          </c:tx>
          <c:layout>
            <c:manualLayout>
              <c:xMode val="edge"/>
              <c:yMode val="edge"/>
              <c:x val="1.3926499032881999E-2"/>
              <c:y val="3.1676576496766501E-2"/>
            </c:manualLayout>
          </c:layout>
          <c:overlay val="0"/>
        </c:title>
        <c:numFmt formatCode="General" sourceLinked="1"/>
        <c:majorTickMark val="out"/>
        <c:minorTickMark val="none"/>
        <c:tickLblPos val="nextTo"/>
        <c:crossAx val="-1916041184"/>
        <c:crosses val="autoZero"/>
        <c:crossBetween val="midCat"/>
      </c:valAx>
    </c:plotArea>
    <c:legend>
      <c:legendPos val="r"/>
      <c:layout>
        <c:manualLayout>
          <c:xMode val="edge"/>
          <c:yMode val="edge"/>
          <c:x val="0.81568418647862395"/>
          <c:y val="0.56112789673626995"/>
          <c:w val="0.13325198373414199"/>
          <c:h val="0.13717483858528301"/>
        </c:manualLayout>
      </c:layout>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2FE346-E604-1B4E-9B2B-E45689E64B9A}" type="datetimeFigureOut">
              <a:rPr lang="en-US" smtClean="0"/>
              <a:t>10/14/2021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53BD7F-CC90-B745-910D-0DE8F44E1738}" type="slidenum">
              <a:rPr lang="en-US" smtClean="0"/>
              <a:t>‹#›</a:t>
            </a:fld>
            <a:endParaRPr lang="en-US"/>
          </a:p>
        </p:txBody>
      </p:sp>
    </p:spTree>
    <p:extLst>
      <p:ext uri="{BB962C8B-B14F-4D97-AF65-F5344CB8AC3E}">
        <p14:creationId xmlns:p14="http://schemas.microsoft.com/office/powerpoint/2010/main" val="1916250774"/>
      </p:ext>
    </p:extLst>
  </p:cSld>
  <p:clrMap bg1="lt1" tx1="dk1" bg2="lt2" tx2="dk2" accent1="accent1" accent2="accent2" accent3="accent3" accent4="accent4" accent5="accent5" accent6="accent6" hlink="hlink" folHlink="folHlink"/>
  <p:notesStyle>
    <a:lvl1pPr marL="0" algn="l" defTabSz="1302563" rtl="0" eaLnBrk="1" latinLnBrk="0" hangingPunct="1">
      <a:defRPr sz="1709" kern="1200">
        <a:solidFill>
          <a:schemeClr val="tx1"/>
        </a:solidFill>
        <a:latin typeface="+mn-lt"/>
        <a:ea typeface="+mn-ea"/>
        <a:cs typeface="+mn-cs"/>
      </a:defRPr>
    </a:lvl1pPr>
    <a:lvl2pPr marL="651281" algn="l" defTabSz="1302563" rtl="0" eaLnBrk="1" latinLnBrk="0" hangingPunct="1">
      <a:defRPr sz="1709" kern="1200">
        <a:solidFill>
          <a:schemeClr val="tx1"/>
        </a:solidFill>
        <a:latin typeface="+mn-lt"/>
        <a:ea typeface="+mn-ea"/>
        <a:cs typeface="+mn-cs"/>
      </a:defRPr>
    </a:lvl2pPr>
    <a:lvl3pPr marL="1302563" algn="l" defTabSz="1302563" rtl="0" eaLnBrk="1" latinLnBrk="0" hangingPunct="1">
      <a:defRPr sz="1709" kern="1200">
        <a:solidFill>
          <a:schemeClr val="tx1"/>
        </a:solidFill>
        <a:latin typeface="+mn-lt"/>
        <a:ea typeface="+mn-ea"/>
        <a:cs typeface="+mn-cs"/>
      </a:defRPr>
    </a:lvl3pPr>
    <a:lvl4pPr marL="1953844" algn="l" defTabSz="1302563" rtl="0" eaLnBrk="1" latinLnBrk="0" hangingPunct="1">
      <a:defRPr sz="1709" kern="1200">
        <a:solidFill>
          <a:schemeClr val="tx1"/>
        </a:solidFill>
        <a:latin typeface="+mn-lt"/>
        <a:ea typeface="+mn-ea"/>
        <a:cs typeface="+mn-cs"/>
      </a:defRPr>
    </a:lvl4pPr>
    <a:lvl5pPr marL="2605126" algn="l" defTabSz="1302563" rtl="0" eaLnBrk="1" latinLnBrk="0" hangingPunct="1">
      <a:defRPr sz="1709" kern="1200">
        <a:solidFill>
          <a:schemeClr val="tx1"/>
        </a:solidFill>
        <a:latin typeface="+mn-lt"/>
        <a:ea typeface="+mn-ea"/>
        <a:cs typeface="+mn-cs"/>
      </a:defRPr>
    </a:lvl5pPr>
    <a:lvl6pPr marL="3256407" algn="l" defTabSz="1302563" rtl="0" eaLnBrk="1" latinLnBrk="0" hangingPunct="1">
      <a:defRPr sz="1709" kern="1200">
        <a:solidFill>
          <a:schemeClr val="tx1"/>
        </a:solidFill>
        <a:latin typeface="+mn-lt"/>
        <a:ea typeface="+mn-ea"/>
        <a:cs typeface="+mn-cs"/>
      </a:defRPr>
    </a:lvl6pPr>
    <a:lvl7pPr marL="3907688" algn="l" defTabSz="1302563" rtl="0" eaLnBrk="1" latinLnBrk="0" hangingPunct="1">
      <a:defRPr sz="1709" kern="1200">
        <a:solidFill>
          <a:schemeClr val="tx1"/>
        </a:solidFill>
        <a:latin typeface="+mn-lt"/>
        <a:ea typeface="+mn-ea"/>
        <a:cs typeface="+mn-cs"/>
      </a:defRPr>
    </a:lvl7pPr>
    <a:lvl8pPr marL="4558970" algn="l" defTabSz="1302563" rtl="0" eaLnBrk="1" latinLnBrk="0" hangingPunct="1">
      <a:defRPr sz="1709" kern="1200">
        <a:solidFill>
          <a:schemeClr val="tx1"/>
        </a:solidFill>
        <a:latin typeface="+mn-lt"/>
        <a:ea typeface="+mn-ea"/>
        <a:cs typeface="+mn-cs"/>
      </a:defRPr>
    </a:lvl8pPr>
    <a:lvl9pPr marL="5210251" algn="l" defTabSz="1302563" rtl="0" eaLnBrk="1" latinLnBrk="0" hangingPunct="1">
      <a:defRPr sz="170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i="1">
                <a:solidFill>
                  <a:srgbClr val="6E6E6F"/>
                </a:solidFill>
                <a:latin typeface="Verdana" charset="0"/>
                <a:ea typeface="ＭＳ Ｐゴシック" charset="0"/>
                <a:cs typeface="Times New Roman" charset="0"/>
              </a:defRPr>
            </a:lvl1pPr>
            <a:lvl2pPr marL="742950" indent="-285750" eaLnBrk="0" hangingPunct="0">
              <a:defRPr sz="1600" i="1">
                <a:solidFill>
                  <a:srgbClr val="6E6E6F"/>
                </a:solidFill>
                <a:latin typeface="Verdana" charset="0"/>
                <a:ea typeface="Times New Roman" charset="0"/>
                <a:cs typeface="Times New Roman" charset="0"/>
              </a:defRPr>
            </a:lvl2pPr>
            <a:lvl3pPr marL="1143000" indent="-228600" eaLnBrk="0" hangingPunct="0">
              <a:defRPr sz="1600" i="1">
                <a:solidFill>
                  <a:srgbClr val="6E6E6F"/>
                </a:solidFill>
                <a:latin typeface="Verdana" charset="0"/>
                <a:ea typeface="Times New Roman" charset="0"/>
                <a:cs typeface="Times New Roman" charset="0"/>
              </a:defRPr>
            </a:lvl3pPr>
            <a:lvl4pPr marL="1600200" indent="-228600" eaLnBrk="0" hangingPunct="0">
              <a:defRPr sz="1600" i="1">
                <a:solidFill>
                  <a:srgbClr val="6E6E6F"/>
                </a:solidFill>
                <a:latin typeface="Verdana" charset="0"/>
                <a:ea typeface="Times New Roman" charset="0"/>
                <a:cs typeface="Times New Roman" charset="0"/>
              </a:defRPr>
            </a:lvl4pPr>
            <a:lvl5pPr marL="2057400" indent="-228600" eaLnBrk="0" hangingPunct="0">
              <a:defRPr sz="1600" i="1">
                <a:solidFill>
                  <a:srgbClr val="6E6E6F"/>
                </a:solidFill>
                <a:latin typeface="Verdana" charset="0"/>
                <a:ea typeface="Times New Roman" charset="0"/>
                <a:cs typeface="Times New Roman" charset="0"/>
              </a:defRPr>
            </a:lvl5pPr>
            <a:lvl6pPr marL="2514600" indent="-228600" eaLnBrk="0" fontAlgn="base" hangingPunct="0">
              <a:spcBef>
                <a:spcPct val="0"/>
              </a:spcBef>
              <a:spcAft>
                <a:spcPct val="0"/>
              </a:spcAft>
              <a:defRPr sz="1600" i="1">
                <a:solidFill>
                  <a:srgbClr val="6E6E6F"/>
                </a:solidFill>
                <a:latin typeface="Verdana" charset="0"/>
                <a:ea typeface="Times New Roman" charset="0"/>
                <a:cs typeface="Times New Roman" charset="0"/>
              </a:defRPr>
            </a:lvl6pPr>
            <a:lvl7pPr marL="2971800" indent="-228600" eaLnBrk="0" fontAlgn="base" hangingPunct="0">
              <a:spcBef>
                <a:spcPct val="0"/>
              </a:spcBef>
              <a:spcAft>
                <a:spcPct val="0"/>
              </a:spcAft>
              <a:defRPr sz="1600" i="1">
                <a:solidFill>
                  <a:srgbClr val="6E6E6F"/>
                </a:solidFill>
                <a:latin typeface="Verdana" charset="0"/>
                <a:ea typeface="Times New Roman" charset="0"/>
                <a:cs typeface="Times New Roman" charset="0"/>
              </a:defRPr>
            </a:lvl7pPr>
            <a:lvl8pPr marL="3429000" indent="-228600" eaLnBrk="0" fontAlgn="base" hangingPunct="0">
              <a:spcBef>
                <a:spcPct val="0"/>
              </a:spcBef>
              <a:spcAft>
                <a:spcPct val="0"/>
              </a:spcAft>
              <a:defRPr sz="1600" i="1">
                <a:solidFill>
                  <a:srgbClr val="6E6E6F"/>
                </a:solidFill>
                <a:latin typeface="Verdana" charset="0"/>
                <a:ea typeface="Times New Roman" charset="0"/>
                <a:cs typeface="Times New Roman" charset="0"/>
              </a:defRPr>
            </a:lvl8pPr>
            <a:lvl9pPr marL="3886200" indent="-228600" eaLnBrk="0" fontAlgn="base" hangingPunct="0">
              <a:spcBef>
                <a:spcPct val="0"/>
              </a:spcBef>
              <a:spcAft>
                <a:spcPct val="0"/>
              </a:spcAft>
              <a:defRPr sz="1600" i="1">
                <a:solidFill>
                  <a:srgbClr val="6E6E6F"/>
                </a:solidFill>
                <a:latin typeface="Verdana" charset="0"/>
                <a:ea typeface="Times New Roman" charset="0"/>
                <a:cs typeface="Times New Roman" charset="0"/>
              </a:defRPr>
            </a:lvl9pPr>
          </a:lstStyle>
          <a:p>
            <a:pPr eaLnBrk="1" hangingPunct="1"/>
            <a:fld id="{BF0C523F-A065-A747-BC42-4070F4922065}" type="slidenum">
              <a:rPr lang="en-GB" sz="1200" i="0">
                <a:solidFill>
                  <a:schemeClr val="tx1"/>
                </a:solidFill>
                <a:latin typeface="Times New Roman" charset="0"/>
              </a:rPr>
              <a:pPr eaLnBrk="1" hangingPunct="1"/>
              <a:t>2</a:t>
            </a:fld>
            <a:endParaRPr lang="en-GB" sz="1200" i="0">
              <a:solidFill>
                <a:schemeClr val="tx1"/>
              </a:solidFill>
              <a:latin typeface="Times New Roman" charset="0"/>
            </a:endParaRPr>
          </a:p>
        </p:txBody>
      </p:sp>
      <p:sp>
        <p:nvSpPr>
          <p:cNvPr id="59395" name="Rectangle 2"/>
          <p:cNvSpPr>
            <a:spLocks noGrp="1" noRot="1" noChangeAspect="1" noChangeArrowheads="1" noTextEdit="1"/>
          </p:cNvSpPr>
          <p:nvPr>
            <p:ph type="sldImg"/>
          </p:nvPr>
        </p:nvSpPr>
        <p:spPr>
          <a:xfrm>
            <a:off x="885825" y="728663"/>
            <a:ext cx="5014913" cy="3762375"/>
          </a:xfrm>
          <a:prstGeom prst="rect">
            <a:avLst/>
          </a:prstGeom>
          <a:ln/>
        </p:spPr>
      </p:sp>
      <p:sp>
        <p:nvSpPr>
          <p:cNvPr id="59396" name="Rectangle 3"/>
          <p:cNvSpPr>
            <a:spLocks noGrp="1" noChangeArrowheads="1"/>
          </p:cNvSpPr>
          <p:nvPr>
            <p:ph type="body" idx="1"/>
          </p:nvPr>
        </p:nvSpPr>
        <p:spPr>
          <a:xfrm>
            <a:off x="893763" y="4727575"/>
            <a:ext cx="4994275" cy="4468813"/>
          </a:xfrm>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latin typeface="Times New Roman" charset="0"/>
            </a:endParaRPr>
          </a:p>
        </p:txBody>
      </p:sp>
    </p:spTree>
    <p:extLst>
      <p:ext uri="{BB962C8B-B14F-4D97-AF65-F5344CB8AC3E}">
        <p14:creationId xmlns:p14="http://schemas.microsoft.com/office/powerpoint/2010/main" val="608891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8875" y="1239838"/>
            <a:ext cx="4464050" cy="3348037"/>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lgn="r"/>
            <a:fld id="{71714151-6111-41A1-A1B1-81A11111F1F1}" type="slidenum">
              <a:rPr lang="uk-UA" smtClean="0"/>
              <a:t>18</a:t>
            </a:fld>
            <a:endParaRPr lang="uk-UA"/>
          </a:p>
        </p:txBody>
      </p:sp>
    </p:spTree>
    <p:extLst>
      <p:ext uri="{BB962C8B-B14F-4D97-AF65-F5344CB8AC3E}">
        <p14:creationId xmlns:p14="http://schemas.microsoft.com/office/powerpoint/2010/main" val="999119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i="1">
                <a:solidFill>
                  <a:srgbClr val="6E6E6F"/>
                </a:solidFill>
                <a:latin typeface="Verdana" charset="0"/>
                <a:ea typeface="ＭＳ Ｐゴシック" charset="0"/>
                <a:cs typeface="Times New Roman" charset="0"/>
              </a:defRPr>
            </a:lvl1pPr>
            <a:lvl2pPr marL="742950" indent="-285750" eaLnBrk="0" hangingPunct="0">
              <a:defRPr sz="1600" i="1">
                <a:solidFill>
                  <a:srgbClr val="6E6E6F"/>
                </a:solidFill>
                <a:latin typeface="Verdana" charset="0"/>
                <a:ea typeface="Times New Roman" charset="0"/>
                <a:cs typeface="Times New Roman" charset="0"/>
              </a:defRPr>
            </a:lvl2pPr>
            <a:lvl3pPr marL="1143000" indent="-228600" eaLnBrk="0" hangingPunct="0">
              <a:defRPr sz="1600" i="1">
                <a:solidFill>
                  <a:srgbClr val="6E6E6F"/>
                </a:solidFill>
                <a:latin typeface="Verdana" charset="0"/>
                <a:ea typeface="Times New Roman" charset="0"/>
                <a:cs typeface="Times New Roman" charset="0"/>
              </a:defRPr>
            </a:lvl3pPr>
            <a:lvl4pPr marL="1600200" indent="-228600" eaLnBrk="0" hangingPunct="0">
              <a:defRPr sz="1600" i="1">
                <a:solidFill>
                  <a:srgbClr val="6E6E6F"/>
                </a:solidFill>
                <a:latin typeface="Verdana" charset="0"/>
                <a:ea typeface="Times New Roman" charset="0"/>
                <a:cs typeface="Times New Roman" charset="0"/>
              </a:defRPr>
            </a:lvl4pPr>
            <a:lvl5pPr marL="2057400" indent="-228600" eaLnBrk="0" hangingPunct="0">
              <a:defRPr sz="1600" i="1">
                <a:solidFill>
                  <a:srgbClr val="6E6E6F"/>
                </a:solidFill>
                <a:latin typeface="Verdana" charset="0"/>
                <a:ea typeface="Times New Roman" charset="0"/>
                <a:cs typeface="Times New Roman" charset="0"/>
              </a:defRPr>
            </a:lvl5pPr>
            <a:lvl6pPr marL="2514600" indent="-228600" eaLnBrk="0" fontAlgn="base" hangingPunct="0">
              <a:spcBef>
                <a:spcPct val="0"/>
              </a:spcBef>
              <a:spcAft>
                <a:spcPct val="0"/>
              </a:spcAft>
              <a:defRPr sz="1600" i="1">
                <a:solidFill>
                  <a:srgbClr val="6E6E6F"/>
                </a:solidFill>
                <a:latin typeface="Verdana" charset="0"/>
                <a:ea typeface="Times New Roman" charset="0"/>
                <a:cs typeface="Times New Roman" charset="0"/>
              </a:defRPr>
            </a:lvl6pPr>
            <a:lvl7pPr marL="2971800" indent="-228600" eaLnBrk="0" fontAlgn="base" hangingPunct="0">
              <a:spcBef>
                <a:spcPct val="0"/>
              </a:spcBef>
              <a:spcAft>
                <a:spcPct val="0"/>
              </a:spcAft>
              <a:defRPr sz="1600" i="1">
                <a:solidFill>
                  <a:srgbClr val="6E6E6F"/>
                </a:solidFill>
                <a:latin typeface="Verdana" charset="0"/>
                <a:ea typeface="Times New Roman" charset="0"/>
                <a:cs typeface="Times New Roman" charset="0"/>
              </a:defRPr>
            </a:lvl7pPr>
            <a:lvl8pPr marL="3429000" indent="-228600" eaLnBrk="0" fontAlgn="base" hangingPunct="0">
              <a:spcBef>
                <a:spcPct val="0"/>
              </a:spcBef>
              <a:spcAft>
                <a:spcPct val="0"/>
              </a:spcAft>
              <a:defRPr sz="1600" i="1">
                <a:solidFill>
                  <a:srgbClr val="6E6E6F"/>
                </a:solidFill>
                <a:latin typeface="Verdana" charset="0"/>
                <a:ea typeface="Times New Roman" charset="0"/>
                <a:cs typeface="Times New Roman" charset="0"/>
              </a:defRPr>
            </a:lvl8pPr>
            <a:lvl9pPr marL="3886200" indent="-228600" eaLnBrk="0" fontAlgn="base" hangingPunct="0">
              <a:spcBef>
                <a:spcPct val="0"/>
              </a:spcBef>
              <a:spcAft>
                <a:spcPct val="0"/>
              </a:spcAft>
              <a:defRPr sz="1600" i="1">
                <a:solidFill>
                  <a:srgbClr val="6E6E6F"/>
                </a:solidFill>
                <a:latin typeface="Verdana" charset="0"/>
                <a:ea typeface="Times New Roman" charset="0"/>
                <a:cs typeface="Times New Roman" charset="0"/>
              </a:defRPr>
            </a:lvl9pPr>
          </a:lstStyle>
          <a:p>
            <a:pPr eaLnBrk="1" hangingPunct="1"/>
            <a:fld id="{BF0C523F-A065-A747-BC42-4070F4922065}" type="slidenum">
              <a:rPr lang="en-GB" sz="1200" i="0">
                <a:solidFill>
                  <a:schemeClr val="tx1"/>
                </a:solidFill>
                <a:latin typeface="Times New Roman" charset="0"/>
              </a:rPr>
              <a:pPr eaLnBrk="1" hangingPunct="1"/>
              <a:t>3</a:t>
            </a:fld>
            <a:endParaRPr lang="en-GB" sz="1200" i="0">
              <a:solidFill>
                <a:schemeClr val="tx1"/>
              </a:solidFill>
              <a:latin typeface="Times New Roman" charset="0"/>
            </a:endParaRPr>
          </a:p>
        </p:txBody>
      </p:sp>
      <p:sp>
        <p:nvSpPr>
          <p:cNvPr id="59395" name="Rectangle 2"/>
          <p:cNvSpPr>
            <a:spLocks noGrp="1" noRot="1" noChangeAspect="1" noChangeArrowheads="1" noTextEdit="1"/>
          </p:cNvSpPr>
          <p:nvPr>
            <p:ph type="sldImg"/>
          </p:nvPr>
        </p:nvSpPr>
        <p:spPr>
          <a:xfrm>
            <a:off x="885825" y="728663"/>
            <a:ext cx="5014913" cy="3762375"/>
          </a:xfrm>
          <a:prstGeom prst="rect">
            <a:avLst/>
          </a:prstGeom>
          <a:ln/>
        </p:spPr>
      </p:sp>
      <p:sp>
        <p:nvSpPr>
          <p:cNvPr id="59396" name="Rectangle 3"/>
          <p:cNvSpPr>
            <a:spLocks noGrp="1" noChangeArrowheads="1"/>
          </p:cNvSpPr>
          <p:nvPr>
            <p:ph type="body" idx="1"/>
          </p:nvPr>
        </p:nvSpPr>
        <p:spPr>
          <a:xfrm>
            <a:off x="893763" y="4727575"/>
            <a:ext cx="4994275" cy="4468813"/>
          </a:xfrm>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latin typeface="Times New Roman" charset="0"/>
            </a:endParaRPr>
          </a:p>
        </p:txBody>
      </p:sp>
    </p:spTree>
    <p:extLst>
      <p:ext uri="{BB962C8B-B14F-4D97-AF65-F5344CB8AC3E}">
        <p14:creationId xmlns:p14="http://schemas.microsoft.com/office/powerpoint/2010/main" val="3664134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i="1">
                <a:solidFill>
                  <a:srgbClr val="6E6E6F"/>
                </a:solidFill>
                <a:latin typeface="Verdana" charset="0"/>
                <a:ea typeface="ＭＳ Ｐゴシック" charset="0"/>
                <a:cs typeface="Times New Roman" charset="0"/>
              </a:defRPr>
            </a:lvl1pPr>
            <a:lvl2pPr marL="742950" indent="-285750" eaLnBrk="0" hangingPunct="0">
              <a:defRPr sz="1600" i="1">
                <a:solidFill>
                  <a:srgbClr val="6E6E6F"/>
                </a:solidFill>
                <a:latin typeface="Verdana" charset="0"/>
                <a:ea typeface="Times New Roman" charset="0"/>
                <a:cs typeface="Times New Roman" charset="0"/>
              </a:defRPr>
            </a:lvl2pPr>
            <a:lvl3pPr marL="1143000" indent="-228600" eaLnBrk="0" hangingPunct="0">
              <a:defRPr sz="1600" i="1">
                <a:solidFill>
                  <a:srgbClr val="6E6E6F"/>
                </a:solidFill>
                <a:latin typeface="Verdana" charset="0"/>
                <a:ea typeface="Times New Roman" charset="0"/>
                <a:cs typeface="Times New Roman" charset="0"/>
              </a:defRPr>
            </a:lvl3pPr>
            <a:lvl4pPr marL="1600200" indent="-228600" eaLnBrk="0" hangingPunct="0">
              <a:defRPr sz="1600" i="1">
                <a:solidFill>
                  <a:srgbClr val="6E6E6F"/>
                </a:solidFill>
                <a:latin typeface="Verdana" charset="0"/>
                <a:ea typeface="Times New Roman" charset="0"/>
                <a:cs typeface="Times New Roman" charset="0"/>
              </a:defRPr>
            </a:lvl4pPr>
            <a:lvl5pPr marL="2057400" indent="-228600" eaLnBrk="0" hangingPunct="0">
              <a:defRPr sz="1600" i="1">
                <a:solidFill>
                  <a:srgbClr val="6E6E6F"/>
                </a:solidFill>
                <a:latin typeface="Verdana" charset="0"/>
                <a:ea typeface="Times New Roman" charset="0"/>
                <a:cs typeface="Times New Roman" charset="0"/>
              </a:defRPr>
            </a:lvl5pPr>
            <a:lvl6pPr marL="2514600" indent="-228600" eaLnBrk="0" fontAlgn="base" hangingPunct="0">
              <a:spcBef>
                <a:spcPct val="0"/>
              </a:spcBef>
              <a:spcAft>
                <a:spcPct val="0"/>
              </a:spcAft>
              <a:defRPr sz="1600" i="1">
                <a:solidFill>
                  <a:srgbClr val="6E6E6F"/>
                </a:solidFill>
                <a:latin typeface="Verdana" charset="0"/>
                <a:ea typeface="Times New Roman" charset="0"/>
                <a:cs typeface="Times New Roman" charset="0"/>
              </a:defRPr>
            </a:lvl6pPr>
            <a:lvl7pPr marL="2971800" indent="-228600" eaLnBrk="0" fontAlgn="base" hangingPunct="0">
              <a:spcBef>
                <a:spcPct val="0"/>
              </a:spcBef>
              <a:spcAft>
                <a:spcPct val="0"/>
              </a:spcAft>
              <a:defRPr sz="1600" i="1">
                <a:solidFill>
                  <a:srgbClr val="6E6E6F"/>
                </a:solidFill>
                <a:latin typeface="Verdana" charset="0"/>
                <a:ea typeface="Times New Roman" charset="0"/>
                <a:cs typeface="Times New Roman" charset="0"/>
              </a:defRPr>
            </a:lvl7pPr>
            <a:lvl8pPr marL="3429000" indent="-228600" eaLnBrk="0" fontAlgn="base" hangingPunct="0">
              <a:spcBef>
                <a:spcPct val="0"/>
              </a:spcBef>
              <a:spcAft>
                <a:spcPct val="0"/>
              </a:spcAft>
              <a:defRPr sz="1600" i="1">
                <a:solidFill>
                  <a:srgbClr val="6E6E6F"/>
                </a:solidFill>
                <a:latin typeface="Verdana" charset="0"/>
                <a:ea typeface="Times New Roman" charset="0"/>
                <a:cs typeface="Times New Roman" charset="0"/>
              </a:defRPr>
            </a:lvl8pPr>
            <a:lvl9pPr marL="3886200" indent="-228600" eaLnBrk="0" fontAlgn="base" hangingPunct="0">
              <a:spcBef>
                <a:spcPct val="0"/>
              </a:spcBef>
              <a:spcAft>
                <a:spcPct val="0"/>
              </a:spcAft>
              <a:defRPr sz="1600" i="1">
                <a:solidFill>
                  <a:srgbClr val="6E6E6F"/>
                </a:solidFill>
                <a:latin typeface="Verdana" charset="0"/>
                <a:ea typeface="Times New Roman" charset="0"/>
                <a:cs typeface="Times New Roman" charset="0"/>
              </a:defRPr>
            </a:lvl9pPr>
          </a:lstStyle>
          <a:p>
            <a:pPr eaLnBrk="1" hangingPunct="1"/>
            <a:fld id="{BF0C523F-A065-A747-BC42-4070F4922065}" type="slidenum">
              <a:rPr lang="en-GB" sz="1200" i="0">
                <a:solidFill>
                  <a:schemeClr val="tx1"/>
                </a:solidFill>
                <a:latin typeface="Times New Roman" charset="0"/>
              </a:rPr>
              <a:pPr eaLnBrk="1" hangingPunct="1"/>
              <a:t>4</a:t>
            </a:fld>
            <a:endParaRPr lang="en-GB" sz="1200" i="0">
              <a:solidFill>
                <a:schemeClr val="tx1"/>
              </a:solidFill>
              <a:latin typeface="Times New Roman" charset="0"/>
            </a:endParaRPr>
          </a:p>
        </p:txBody>
      </p:sp>
      <p:sp>
        <p:nvSpPr>
          <p:cNvPr id="59395" name="Rectangle 2"/>
          <p:cNvSpPr>
            <a:spLocks noGrp="1" noRot="1" noChangeAspect="1" noChangeArrowheads="1" noTextEdit="1"/>
          </p:cNvSpPr>
          <p:nvPr>
            <p:ph type="sldImg"/>
          </p:nvPr>
        </p:nvSpPr>
        <p:spPr>
          <a:xfrm>
            <a:off x="885825" y="728663"/>
            <a:ext cx="5014913" cy="3762375"/>
          </a:xfrm>
          <a:prstGeom prst="rect">
            <a:avLst/>
          </a:prstGeom>
          <a:ln/>
        </p:spPr>
      </p:sp>
      <p:sp>
        <p:nvSpPr>
          <p:cNvPr id="59396" name="Rectangle 3"/>
          <p:cNvSpPr>
            <a:spLocks noGrp="1" noChangeArrowheads="1"/>
          </p:cNvSpPr>
          <p:nvPr>
            <p:ph type="body" idx="1"/>
          </p:nvPr>
        </p:nvSpPr>
        <p:spPr>
          <a:xfrm>
            <a:off x="893763" y="4727575"/>
            <a:ext cx="4994275" cy="4468813"/>
          </a:xfrm>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latin typeface="Times New Roman" charset="0"/>
            </a:endParaRPr>
          </a:p>
        </p:txBody>
      </p:sp>
    </p:spTree>
    <p:extLst>
      <p:ext uri="{BB962C8B-B14F-4D97-AF65-F5344CB8AC3E}">
        <p14:creationId xmlns:p14="http://schemas.microsoft.com/office/powerpoint/2010/main" val="256541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i="1">
                <a:solidFill>
                  <a:srgbClr val="6E6E6F"/>
                </a:solidFill>
                <a:latin typeface="Verdana" charset="0"/>
                <a:ea typeface="ＭＳ Ｐゴシック" charset="0"/>
                <a:cs typeface="Times New Roman" charset="0"/>
              </a:defRPr>
            </a:lvl1pPr>
            <a:lvl2pPr marL="742950" indent="-285750" eaLnBrk="0" hangingPunct="0">
              <a:defRPr sz="1600" i="1">
                <a:solidFill>
                  <a:srgbClr val="6E6E6F"/>
                </a:solidFill>
                <a:latin typeface="Verdana" charset="0"/>
                <a:ea typeface="Times New Roman" charset="0"/>
                <a:cs typeface="Times New Roman" charset="0"/>
              </a:defRPr>
            </a:lvl2pPr>
            <a:lvl3pPr marL="1143000" indent="-228600" eaLnBrk="0" hangingPunct="0">
              <a:defRPr sz="1600" i="1">
                <a:solidFill>
                  <a:srgbClr val="6E6E6F"/>
                </a:solidFill>
                <a:latin typeface="Verdana" charset="0"/>
                <a:ea typeface="Times New Roman" charset="0"/>
                <a:cs typeface="Times New Roman" charset="0"/>
              </a:defRPr>
            </a:lvl3pPr>
            <a:lvl4pPr marL="1600200" indent="-228600" eaLnBrk="0" hangingPunct="0">
              <a:defRPr sz="1600" i="1">
                <a:solidFill>
                  <a:srgbClr val="6E6E6F"/>
                </a:solidFill>
                <a:latin typeface="Verdana" charset="0"/>
                <a:ea typeface="Times New Roman" charset="0"/>
                <a:cs typeface="Times New Roman" charset="0"/>
              </a:defRPr>
            </a:lvl4pPr>
            <a:lvl5pPr marL="2057400" indent="-228600" eaLnBrk="0" hangingPunct="0">
              <a:defRPr sz="1600" i="1">
                <a:solidFill>
                  <a:srgbClr val="6E6E6F"/>
                </a:solidFill>
                <a:latin typeface="Verdana" charset="0"/>
                <a:ea typeface="Times New Roman" charset="0"/>
                <a:cs typeface="Times New Roman" charset="0"/>
              </a:defRPr>
            </a:lvl5pPr>
            <a:lvl6pPr marL="2514600" indent="-228600" eaLnBrk="0" fontAlgn="base" hangingPunct="0">
              <a:spcBef>
                <a:spcPct val="0"/>
              </a:spcBef>
              <a:spcAft>
                <a:spcPct val="0"/>
              </a:spcAft>
              <a:defRPr sz="1600" i="1">
                <a:solidFill>
                  <a:srgbClr val="6E6E6F"/>
                </a:solidFill>
                <a:latin typeface="Verdana" charset="0"/>
                <a:ea typeface="Times New Roman" charset="0"/>
                <a:cs typeface="Times New Roman" charset="0"/>
              </a:defRPr>
            </a:lvl6pPr>
            <a:lvl7pPr marL="2971800" indent="-228600" eaLnBrk="0" fontAlgn="base" hangingPunct="0">
              <a:spcBef>
                <a:spcPct val="0"/>
              </a:spcBef>
              <a:spcAft>
                <a:spcPct val="0"/>
              </a:spcAft>
              <a:defRPr sz="1600" i="1">
                <a:solidFill>
                  <a:srgbClr val="6E6E6F"/>
                </a:solidFill>
                <a:latin typeface="Verdana" charset="0"/>
                <a:ea typeface="Times New Roman" charset="0"/>
                <a:cs typeface="Times New Roman" charset="0"/>
              </a:defRPr>
            </a:lvl7pPr>
            <a:lvl8pPr marL="3429000" indent="-228600" eaLnBrk="0" fontAlgn="base" hangingPunct="0">
              <a:spcBef>
                <a:spcPct val="0"/>
              </a:spcBef>
              <a:spcAft>
                <a:spcPct val="0"/>
              </a:spcAft>
              <a:defRPr sz="1600" i="1">
                <a:solidFill>
                  <a:srgbClr val="6E6E6F"/>
                </a:solidFill>
                <a:latin typeface="Verdana" charset="0"/>
                <a:ea typeface="Times New Roman" charset="0"/>
                <a:cs typeface="Times New Roman" charset="0"/>
              </a:defRPr>
            </a:lvl8pPr>
            <a:lvl9pPr marL="3886200" indent="-228600" eaLnBrk="0" fontAlgn="base" hangingPunct="0">
              <a:spcBef>
                <a:spcPct val="0"/>
              </a:spcBef>
              <a:spcAft>
                <a:spcPct val="0"/>
              </a:spcAft>
              <a:defRPr sz="1600" i="1">
                <a:solidFill>
                  <a:srgbClr val="6E6E6F"/>
                </a:solidFill>
                <a:latin typeface="Verdana" charset="0"/>
                <a:ea typeface="Times New Roman" charset="0"/>
                <a:cs typeface="Times New Roman" charset="0"/>
              </a:defRPr>
            </a:lvl9pPr>
          </a:lstStyle>
          <a:p>
            <a:pPr eaLnBrk="1" hangingPunct="1"/>
            <a:fld id="{BF0C523F-A065-A747-BC42-4070F4922065}" type="slidenum">
              <a:rPr lang="en-GB" sz="1200" i="0">
                <a:solidFill>
                  <a:schemeClr val="tx1"/>
                </a:solidFill>
                <a:latin typeface="Times New Roman" charset="0"/>
              </a:rPr>
              <a:pPr eaLnBrk="1" hangingPunct="1"/>
              <a:t>5</a:t>
            </a:fld>
            <a:endParaRPr lang="en-GB" sz="1200" i="0">
              <a:solidFill>
                <a:schemeClr val="tx1"/>
              </a:solidFill>
              <a:latin typeface="Times New Roman" charset="0"/>
            </a:endParaRPr>
          </a:p>
        </p:txBody>
      </p:sp>
      <p:sp>
        <p:nvSpPr>
          <p:cNvPr id="59395" name="Rectangle 2"/>
          <p:cNvSpPr>
            <a:spLocks noGrp="1" noRot="1" noChangeAspect="1" noChangeArrowheads="1" noTextEdit="1"/>
          </p:cNvSpPr>
          <p:nvPr>
            <p:ph type="sldImg"/>
          </p:nvPr>
        </p:nvSpPr>
        <p:spPr>
          <a:xfrm>
            <a:off x="885825" y="728663"/>
            <a:ext cx="5014913" cy="3762375"/>
          </a:xfrm>
          <a:prstGeom prst="rect">
            <a:avLst/>
          </a:prstGeom>
          <a:ln/>
        </p:spPr>
      </p:sp>
      <p:sp>
        <p:nvSpPr>
          <p:cNvPr id="59396" name="Rectangle 3"/>
          <p:cNvSpPr>
            <a:spLocks noGrp="1" noChangeArrowheads="1"/>
          </p:cNvSpPr>
          <p:nvPr>
            <p:ph type="body" idx="1"/>
          </p:nvPr>
        </p:nvSpPr>
        <p:spPr>
          <a:xfrm>
            <a:off x="893763" y="4727575"/>
            <a:ext cx="4994275" cy="4468813"/>
          </a:xfrm>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latin typeface="Times New Roman" charset="0"/>
            </a:endParaRPr>
          </a:p>
        </p:txBody>
      </p:sp>
    </p:spTree>
    <p:extLst>
      <p:ext uri="{BB962C8B-B14F-4D97-AF65-F5344CB8AC3E}">
        <p14:creationId xmlns:p14="http://schemas.microsoft.com/office/powerpoint/2010/main" val="1941618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i="1">
                <a:solidFill>
                  <a:srgbClr val="6E6E6F"/>
                </a:solidFill>
                <a:latin typeface="Verdana" charset="0"/>
                <a:ea typeface="ＭＳ Ｐゴシック" charset="0"/>
                <a:cs typeface="Times New Roman" charset="0"/>
              </a:defRPr>
            </a:lvl1pPr>
            <a:lvl2pPr marL="742950" indent="-285750" eaLnBrk="0" hangingPunct="0">
              <a:defRPr sz="1600" i="1">
                <a:solidFill>
                  <a:srgbClr val="6E6E6F"/>
                </a:solidFill>
                <a:latin typeface="Verdana" charset="0"/>
                <a:ea typeface="Times New Roman" charset="0"/>
                <a:cs typeface="Times New Roman" charset="0"/>
              </a:defRPr>
            </a:lvl2pPr>
            <a:lvl3pPr marL="1143000" indent="-228600" eaLnBrk="0" hangingPunct="0">
              <a:defRPr sz="1600" i="1">
                <a:solidFill>
                  <a:srgbClr val="6E6E6F"/>
                </a:solidFill>
                <a:latin typeface="Verdana" charset="0"/>
                <a:ea typeface="Times New Roman" charset="0"/>
                <a:cs typeface="Times New Roman" charset="0"/>
              </a:defRPr>
            </a:lvl3pPr>
            <a:lvl4pPr marL="1600200" indent="-228600" eaLnBrk="0" hangingPunct="0">
              <a:defRPr sz="1600" i="1">
                <a:solidFill>
                  <a:srgbClr val="6E6E6F"/>
                </a:solidFill>
                <a:latin typeface="Verdana" charset="0"/>
                <a:ea typeface="Times New Roman" charset="0"/>
                <a:cs typeface="Times New Roman" charset="0"/>
              </a:defRPr>
            </a:lvl4pPr>
            <a:lvl5pPr marL="2057400" indent="-228600" eaLnBrk="0" hangingPunct="0">
              <a:defRPr sz="1600" i="1">
                <a:solidFill>
                  <a:srgbClr val="6E6E6F"/>
                </a:solidFill>
                <a:latin typeface="Verdana" charset="0"/>
                <a:ea typeface="Times New Roman" charset="0"/>
                <a:cs typeface="Times New Roman" charset="0"/>
              </a:defRPr>
            </a:lvl5pPr>
            <a:lvl6pPr marL="2514600" indent="-228600" eaLnBrk="0" fontAlgn="base" hangingPunct="0">
              <a:spcBef>
                <a:spcPct val="0"/>
              </a:spcBef>
              <a:spcAft>
                <a:spcPct val="0"/>
              </a:spcAft>
              <a:defRPr sz="1600" i="1">
                <a:solidFill>
                  <a:srgbClr val="6E6E6F"/>
                </a:solidFill>
                <a:latin typeface="Verdana" charset="0"/>
                <a:ea typeface="Times New Roman" charset="0"/>
                <a:cs typeface="Times New Roman" charset="0"/>
              </a:defRPr>
            </a:lvl6pPr>
            <a:lvl7pPr marL="2971800" indent="-228600" eaLnBrk="0" fontAlgn="base" hangingPunct="0">
              <a:spcBef>
                <a:spcPct val="0"/>
              </a:spcBef>
              <a:spcAft>
                <a:spcPct val="0"/>
              </a:spcAft>
              <a:defRPr sz="1600" i="1">
                <a:solidFill>
                  <a:srgbClr val="6E6E6F"/>
                </a:solidFill>
                <a:latin typeface="Verdana" charset="0"/>
                <a:ea typeface="Times New Roman" charset="0"/>
                <a:cs typeface="Times New Roman" charset="0"/>
              </a:defRPr>
            </a:lvl7pPr>
            <a:lvl8pPr marL="3429000" indent="-228600" eaLnBrk="0" fontAlgn="base" hangingPunct="0">
              <a:spcBef>
                <a:spcPct val="0"/>
              </a:spcBef>
              <a:spcAft>
                <a:spcPct val="0"/>
              </a:spcAft>
              <a:defRPr sz="1600" i="1">
                <a:solidFill>
                  <a:srgbClr val="6E6E6F"/>
                </a:solidFill>
                <a:latin typeface="Verdana" charset="0"/>
                <a:ea typeface="Times New Roman" charset="0"/>
                <a:cs typeface="Times New Roman" charset="0"/>
              </a:defRPr>
            </a:lvl8pPr>
            <a:lvl9pPr marL="3886200" indent="-228600" eaLnBrk="0" fontAlgn="base" hangingPunct="0">
              <a:spcBef>
                <a:spcPct val="0"/>
              </a:spcBef>
              <a:spcAft>
                <a:spcPct val="0"/>
              </a:spcAft>
              <a:defRPr sz="1600" i="1">
                <a:solidFill>
                  <a:srgbClr val="6E6E6F"/>
                </a:solidFill>
                <a:latin typeface="Verdana" charset="0"/>
                <a:ea typeface="Times New Roman" charset="0"/>
                <a:cs typeface="Times New Roman" charset="0"/>
              </a:defRPr>
            </a:lvl9pPr>
          </a:lstStyle>
          <a:p>
            <a:pPr eaLnBrk="1" hangingPunct="1"/>
            <a:fld id="{BF0C523F-A065-A747-BC42-4070F4922065}" type="slidenum">
              <a:rPr lang="en-GB" sz="1200" i="0">
                <a:solidFill>
                  <a:schemeClr val="tx1"/>
                </a:solidFill>
                <a:latin typeface="Times New Roman" charset="0"/>
              </a:rPr>
              <a:pPr eaLnBrk="1" hangingPunct="1"/>
              <a:t>6</a:t>
            </a:fld>
            <a:endParaRPr lang="en-GB" sz="1200" i="0">
              <a:solidFill>
                <a:schemeClr val="tx1"/>
              </a:solidFill>
              <a:latin typeface="Times New Roman" charset="0"/>
            </a:endParaRPr>
          </a:p>
        </p:txBody>
      </p:sp>
      <p:sp>
        <p:nvSpPr>
          <p:cNvPr id="59395" name="Rectangle 2"/>
          <p:cNvSpPr>
            <a:spLocks noGrp="1" noRot="1" noChangeAspect="1" noChangeArrowheads="1" noTextEdit="1"/>
          </p:cNvSpPr>
          <p:nvPr>
            <p:ph type="sldImg"/>
          </p:nvPr>
        </p:nvSpPr>
        <p:spPr>
          <a:xfrm>
            <a:off x="885825" y="728663"/>
            <a:ext cx="5014913" cy="3762375"/>
          </a:xfrm>
          <a:prstGeom prst="rect">
            <a:avLst/>
          </a:prstGeom>
          <a:ln/>
        </p:spPr>
      </p:sp>
      <p:sp>
        <p:nvSpPr>
          <p:cNvPr id="59396" name="Rectangle 3"/>
          <p:cNvSpPr>
            <a:spLocks noGrp="1" noChangeArrowheads="1"/>
          </p:cNvSpPr>
          <p:nvPr>
            <p:ph type="body" idx="1"/>
          </p:nvPr>
        </p:nvSpPr>
        <p:spPr>
          <a:xfrm>
            <a:off x="893763" y="4727575"/>
            <a:ext cx="4994275" cy="4468813"/>
          </a:xfrm>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latin typeface="Times New Roman" charset="0"/>
            </a:endParaRPr>
          </a:p>
        </p:txBody>
      </p:sp>
    </p:spTree>
    <p:extLst>
      <p:ext uri="{BB962C8B-B14F-4D97-AF65-F5344CB8AC3E}">
        <p14:creationId xmlns:p14="http://schemas.microsoft.com/office/powerpoint/2010/main" val="1339072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i="1">
                <a:solidFill>
                  <a:srgbClr val="6E6E6F"/>
                </a:solidFill>
                <a:latin typeface="Verdana" charset="0"/>
                <a:ea typeface="ＭＳ Ｐゴシック" charset="0"/>
                <a:cs typeface="Times New Roman" charset="0"/>
              </a:defRPr>
            </a:lvl1pPr>
            <a:lvl2pPr marL="742950" indent="-285750" eaLnBrk="0" hangingPunct="0">
              <a:defRPr sz="1600" i="1">
                <a:solidFill>
                  <a:srgbClr val="6E6E6F"/>
                </a:solidFill>
                <a:latin typeface="Verdana" charset="0"/>
                <a:ea typeface="Times New Roman" charset="0"/>
                <a:cs typeface="Times New Roman" charset="0"/>
              </a:defRPr>
            </a:lvl2pPr>
            <a:lvl3pPr marL="1143000" indent="-228600" eaLnBrk="0" hangingPunct="0">
              <a:defRPr sz="1600" i="1">
                <a:solidFill>
                  <a:srgbClr val="6E6E6F"/>
                </a:solidFill>
                <a:latin typeface="Verdana" charset="0"/>
                <a:ea typeface="Times New Roman" charset="0"/>
                <a:cs typeface="Times New Roman" charset="0"/>
              </a:defRPr>
            </a:lvl3pPr>
            <a:lvl4pPr marL="1600200" indent="-228600" eaLnBrk="0" hangingPunct="0">
              <a:defRPr sz="1600" i="1">
                <a:solidFill>
                  <a:srgbClr val="6E6E6F"/>
                </a:solidFill>
                <a:latin typeface="Verdana" charset="0"/>
                <a:ea typeface="Times New Roman" charset="0"/>
                <a:cs typeface="Times New Roman" charset="0"/>
              </a:defRPr>
            </a:lvl4pPr>
            <a:lvl5pPr marL="2057400" indent="-228600" eaLnBrk="0" hangingPunct="0">
              <a:defRPr sz="1600" i="1">
                <a:solidFill>
                  <a:srgbClr val="6E6E6F"/>
                </a:solidFill>
                <a:latin typeface="Verdana" charset="0"/>
                <a:ea typeface="Times New Roman" charset="0"/>
                <a:cs typeface="Times New Roman" charset="0"/>
              </a:defRPr>
            </a:lvl5pPr>
            <a:lvl6pPr marL="2514600" indent="-228600" eaLnBrk="0" fontAlgn="base" hangingPunct="0">
              <a:spcBef>
                <a:spcPct val="0"/>
              </a:spcBef>
              <a:spcAft>
                <a:spcPct val="0"/>
              </a:spcAft>
              <a:defRPr sz="1600" i="1">
                <a:solidFill>
                  <a:srgbClr val="6E6E6F"/>
                </a:solidFill>
                <a:latin typeface="Verdana" charset="0"/>
                <a:ea typeface="Times New Roman" charset="0"/>
                <a:cs typeface="Times New Roman" charset="0"/>
              </a:defRPr>
            </a:lvl6pPr>
            <a:lvl7pPr marL="2971800" indent="-228600" eaLnBrk="0" fontAlgn="base" hangingPunct="0">
              <a:spcBef>
                <a:spcPct val="0"/>
              </a:spcBef>
              <a:spcAft>
                <a:spcPct val="0"/>
              </a:spcAft>
              <a:defRPr sz="1600" i="1">
                <a:solidFill>
                  <a:srgbClr val="6E6E6F"/>
                </a:solidFill>
                <a:latin typeface="Verdana" charset="0"/>
                <a:ea typeface="Times New Roman" charset="0"/>
                <a:cs typeface="Times New Roman" charset="0"/>
              </a:defRPr>
            </a:lvl7pPr>
            <a:lvl8pPr marL="3429000" indent="-228600" eaLnBrk="0" fontAlgn="base" hangingPunct="0">
              <a:spcBef>
                <a:spcPct val="0"/>
              </a:spcBef>
              <a:spcAft>
                <a:spcPct val="0"/>
              </a:spcAft>
              <a:defRPr sz="1600" i="1">
                <a:solidFill>
                  <a:srgbClr val="6E6E6F"/>
                </a:solidFill>
                <a:latin typeface="Verdana" charset="0"/>
                <a:ea typeface="Times New Roman" charset="0"/>
                <a:cs typeface="Times New Roman" charset="0"/>
              </a:defRPr>
            </a:lvl8pPr>
            <a:lvl9pPr marL="3886200" indent="-228600" eaLnBrk="0" fontAlgn="base" hangingPunct="0">
              <a:spcBef>
                <a:spcPct val="0"/>
              </a:spcBef>
              <a:spcAft>
                <a:spcPct val="0"/>
              </a:spcAft>
              <a:defRPr sz="1600" i="1">
                <a:solidFill>
                  <a:srgbClr val="6E6E6F"/>
                </a:solidFill>
                <a:latin typeface="Verdana" charset="0"/>
                <a:ea typeface="Times New Roman" charset="0"/>
                <a:cs typeface="Times New Roman" charset="0"/>
              </a:defRPr>
            </a:lvl9pPr>
          </a:lstStyle>
          <a:p>
            <a:pPr eaLnBrk="1" hangingPunct="1"/>
            <a:fld id="{BF0C523F-A065-A747-BC42-4070F4922065}" type="slidenum">
              <a:rPr lang="en-GB" sz="1200" i="0">
                <a:solidFill>
                  <a:schemeClr val="tx1"/>
                </a:solidFill>
                <a:latin typeface="Times New Roman" charset="0"/>
              </a:rPr>
              <a:pPr eaLnBrk="1" hangingPunct="1"/>
              <a:t>9</a:t>
            </a:fld>
            <a:endParaRPr lang="en-GB" sz="1200" i="0">
              <a:solidFill>
                <a:schemeClr val="tx1"/>
              </a:solidFill>
              <a:latin typeface="Times New Roman" charset="0"/>
            </a:endParaRPr>
          </a:p>
        </p:txBody>
      </p:sp>
      <p:sp>
        <p:nvSpPr>
          <p:cNvPr id="59395" name="Rectangle 2"/>
          <p:cNvSpPr>
            <a:spLocks noGrp="1" noRot="1" noChangeAspect="1" noChangeArrowheads="1" noTextEdit="1"/>
          </p:cNvSpPr>
          <p:nvPr>
            <p:ph type="sldImg"/>
          </p:nvPr>
        </p:nvSpPr>
        <p:spPr>
          <a:xfrm>
            <a:off x="885825" y="728663"/>
            <a:ext cx="5014913" cy="3762375"/>
          </a:xfrm>
          <a:prstGeom prst="rect">
            <a:avLst/>
          </a:prstGeom>
          <a:ln/>
        </p:spPr>
      </p:sp>
      <p:sp>
        <p:nvSpPr>
          <p:cNvPr id="59396" name="Rectangle 3"/>
          <p:cNvSpPr>
            <a:spLocks noGrp="1" noChangeArrowheads="1"/>
          </p:cNvSpPr>
          <p:nvPr>
            <p:ph type="body" idx="1"/>
          </p:nvPr>
        </p:nvSpPr>
        <p:spPr>
          <a:xfrm>
            <a:off x="893763" y="4727575"/>
            <a:ext cx="4994275" cy="4468813"/>
          </a:xfrm>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latin typeface="Times New Roman" charset="0"/>
            </a:endParaRPr>
          </a:p>
        </p:txBody>
      </p:sp>
    </p:spTree>
    <p:extLst>
      <p:ext uri="{BB962C8B-B14F-4D97-AF65-F5344CB8AC3E}">
        <p14:creationId xmlns:p14="http://schemas.microsoft.com/office/powerpoint/2010/main" val="328519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i="1">
                <a:solidFill>
                  <a:srgbClr val="6E6E6F"/>
                </a:solidFill>
                <a:latin typeface="Verdana" charset="0"/>
                <a:ea typeface="ＭＳ Ｐゴシック" charset="0"/>
                <a:cs typeface="Times New Roman" charset="0"/>
              </a:defRPr>
            </a:lvl1pPr>
            <a:lvl2pPr marL="742950" indent="-285750" eaLnBrk="0" hangingPunct="0">
              <a:defRPr sz="1600" i="1">
                <a:solidFill>
                  <a:srgbClr val="6E6E6F"/>
                </a:solidFill>
                <a:latin typeface="Verdana" charset="0"/>
                <a:ea typeface="Times New Roman" charset="0"/>
                <a:cs typeface="Times New Roman" charset="0"/>
              </a:defRPr>
            </a:lvl2pPr>
            <a:lvl3pPr marL="1143000" indent="-228600" eaLnBrk="0" hangingPunct="0">
              <a:defRPr sz="1600" i="1">
                <a:solidFill>
                  <a:srgbClr val="6E6E6F"/>
                </a:solidFill>
                <a:latin typeface="Verdana" charset="0"/>
                <a:ea typeface="Times New Roman" charset="0"/>
                <a:cs typeface="Times New Roman" charset="0"/>
              </a:defRPr>
            </a:lvl3pPr>
            <a:lvl4pPr marL="1600200" indent="-228600" eaLnBrk="0" hangingPunct="0">
              <a:defRPr sz="1600" i="1">
                <a:solidFill>
                  <a:srgbClr val="6E6E6F"/>
                </a:solidFill>
                <a:latin typeface="Verdana" charset="0"/>
                <a:ea typeface="Times New Roman" charset="0"/>
                <a:cs typeface="Times New Roman" charset="0"/>
              </a:defRPr>
            </a:lvl4pPr>
            <a:lvl5pPr marL="2057400" indent="-228600" eaLnBrk="0" hangingPunct="0">
              <a:defRPr sz="1600" i="1">
                <a:solidFill>
                  <a:srgbClr val="6E6E6F"/>
                </a:solidFill>
                <a:latin typeface="Verdana" charset="0"/>
                <a:ea typeface="Times New Roman" charset="0"/>
                <a:cs typeface="Times New Roman" charset="0"/>
              </a:defRPr>
            </a:lvl5pPr>
            <a:lvl6pPr marL="2514600" indent="-228600" eaLnBrk="0" fontAlgn="base" hangingPunct="0">
              <a:spcBef>
                <a:spcPct val="0"/>
              </a:spcBef>
              <a:spcAft>
                <a:spcPct val="0"/>
              </a:spcAft>
              <a:defRPr sz="1600" i="1">
                <a:solidFill>
                  <a:srgbClr val="6E6E6F"/>
                </a:solidFill>
                <a:latin typeface="Verdana" charset="0"/>
                <a:ea typeface="Times New Roman" charset="0"/>
                <a:cs typeface="Times New Roman" charset="0"/>
              </a:defRPr>
            </a:lvl6pPr>
            <a:lvl7pPr marL="2971800" indent="-228600" eaLnBrk="0" fontAlgn="base" hangingPunct="0">
              <a:spcBef>
                <a:spcPct val="0"/>
              </a:spcBef>
              <a:spcAft>
                <a:spcPct val="0"/>
              </a:spcAft>
              <a:defRPr sz="1600" i="1">
                <a:solidFill>
                  <a:srgbClr val="6E6E6F"/>
                </a:solidFill>
                <a:latin typeface="Verdana" charset="0"/>
                <a:ea typeface="Times New Roman" charset="0"/>
                <a:cs typeface="Times New Roman" charset="0"/>
              </a:defRPr>
            </a:lvl7pPr>
            <a:lvl8pPr marL="3429000" indent="-228600" eaLnBrk="0" fontAlgn="base" hangingPunct="0">
              <a:spcBef>
                <a:spcPct val="0"/>
              </a:spcBef>
              <a:spcAft>
                <a:spcPct val="0"/>
              </a:spcAft>
              <a:defRPr sz="1600" i="1">
                <a:solidFill>
                  <a:srgbClr val="6E6E6F"/>
                </a:solidFill>
                <a:latin typeface="Verdana" charset="0"/>
                <a:ea typeface="Times New Roman" charset="0"/>
                <a:cs typeface="Times New Roman" charset="0"/>
              </a:defRPr>
            </a:lvl8pPr>
            <a:lvl9pPr marL="3886200" indent="-228600" eaLnBrk="0" fontAlgn="base" hangingPunct="0">
              <a:spcBef>
                <a:spcPct val="0"/>
              </a:spcBef>
              <a:spcAft>
                <a:spcPct val="0"/>
              </a:spcAft>
              <a:defRPr sz="1600" i="1">
                <a:solidFill>
                  <a:srgbClr val="6E6E6F"/>
                </a:solidFill>
                <a:latin typeface="Verdana" charset="0"/>
                <a:ea typeface="Times New Roman" charset="0"/>
                <a:cs typeface="Times New Roman" charset="0"/>
              </a:defRPr>
            </a:lvl9pPr>
          </a:lstStyle>
          <a:p>
            <a:pPr eaLnBrk="1" hangingPunct="1"/>
            <a:fld id="{BF0C523F-A065-A747-BC42-4070F4922065}" type="slidenum">
              <a:rPr lang="en-GB" sz="1200" i="0">
                <a:solidFill>
                  <a:schemeClr val="tx1"/>
                </a:solidFill>
                <a:latin typeface="Times New Roman" charset="0"/>
              </a:rPr>
              <a:pPr eaLnBrk="1" hangingPunct="1"/>
              <a:t>10</a:t>
            </a:fld>
            <a:endParaRPr lang="en-GB" sz="1200" i="0">
              <a:solidFill>
                <a:schemeClr val="tx1"/>
              </a:solidFill>
              <a:latin typeface="Times New Roman" charset="0"/>
            </a:endParaRPr>
          </a:p>
        </p:txBody>
      </p:sp>
      <p:sp>
        <p:nvSpPr>
          <p:cNvPr id="59395" name="Rectangle 2"/>
          <p:cNvSpPr>
            <a:spLocks noGrp="1" noRot="1" noChangeAspect="1" noChangeArrowheads="1" noTextEdit="1"/>
          </p:cNvSpPr>
          <p:nvPr>
            <p:ph type="sldImg"/>
          </p:nvPr>
        </p:nvSpPr>
        <p:spPr>
          <a:xfrm>
            <a:off x="885825" y="728663"/>
            <a:ext cx="5014913" cy="3762375"/>
          </a:xfrm>
          <a:prstGeom prst="rect">
            <a:avLst/>
          </a:prstGeom>
          <a:ln/>
        </p:spPr>
      </p:sp>
      <p:sp>
        <p:nvSpPr>
          <p:cNvPr id="59396" name="Rectangle 3"/>
          <p:cNvSpPr>
            <a:spLocks noGrp="1" noChangeArrowheads="1"/>
          </p:cNvSpPr>
          <p:nvPr>
            <p:ph type="body" idx="1"/>
          </p:nvPr>
        </p:nvSpPr>
        <p:spPr>
          <a:xfrm>
            <a:off x="893763" y="4727575"/>
            <a:ext cx="4994275" cy="4468813"/>
          </a:xfrm>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latin typeface="Times New Roman" charset="0"/>
            </a:endParaRPr>
          </a:p>
        </p:txBody>
      </p:sp>
    </p:spTree>
    <p:extLst>
      <p:ext uri="{BB962C8B-B14F-4D97-AF65-F5344CB8AC3E}">
        <p14:creationId xmlns:p14="http://schemas.microsoft.com/office/powerpoint/2010/main" val="1442913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i="1">
                <a:solidFill>
                  <a:srgbClr val="6E6E6F"/>
                </a:solidFill>
                <a:latin typeface="Verdana" charset="0"/>
                <a:ea typeface="ＭＳ Ｐゴシック" charset="0"/>
                <a:cs typeface="Times New Roman" charset="0"/>
              </a:defRPr>
            </a:lvl1pPr>
            <a:lvl2pPr marL="742950" indent="-285750" eaLnBrk="0" hangingPunct="0">
              <a:defRPr sz="1600" i="1">
                <a:solidFill>
                  <a:srgbClr val="6E6E6F"/>
                </a:solidFill>
                <a:latin typeface="Verdana" charset="0"/>
                <a:ea typeface="Times New Roman" charset="0"/>
                <a:cs typeface="Times New Roman" charset="0"/>
              </a:defRPr>
            </a:lvl2pPr>
            <a:lvl3pPr marL="1143000" indent="-228600" eaLnBrk="0" hangingPunct="0">
              <a:defRPr sz="1600" i="1">
                <a:solidFill>
                  <a:srgbClr val="6E6E6F"/>
                </a:solidFill>
                <a:latin typeface="Verdana" charset="0"/>
                <a:ea typeface="Times New Roman" charset="0"/>
                <a:cs typeface="Times New Roman" charset="0"/>
              </a:defRPr>
            </a:lvl3pPr>
            <a:lvl4pPr marL="1600200" indent="-228600" eaLnBrk="0" hangingPunct="0">
              <a:defRPr sz="1600" i="1">
                <a:solidFill>
                  <a:srgbClr val="6E6E6F"/>
                </a:solidFill>
                <a:latin typeface="Verdana" charset="0"/>
                <a:ea typeface="Times New Roman" charset="0"/>
                <a:cs typeface="Times New Roman" charset="0"/>
              </a:defRPr>
            </a:lvl4pPr>
            <a:lvl5pPr marL="2057400" indent="-228600" eaLnBrk="0" hangingPunct="0">
              <a:defRPr sz="1600" i="1">
                <a:solidFill>
                  <a:srgbClr val="6E6E6F"/>
                </a:solidFill>
                <a:latin typeface="Verdana" charset="0"/>
                <a:ea typeface="Times New Roman" charset="0"/>
                <a:cs typeface="Times New Roman" charset="0"/>
              </a:defRPr>
            </a:lvl5pPr>
            <a:lvl6pPr marL="2514600" indent="-228600" eaLnBrk="0" fontAlgn="base" hangingPunct="0">
              <a:spcBef>
                <a:spcPct val="0"/>
              </a:spcBef>
              <a:spcAft>
                <a:spcPct val="0"/>
              </a:spcAft>
              <a:defRPr sz="1600" i="1">
                <a:solidFill>
                  <a:srgbClr val="6E6E6F"/>
                </a:solidFill>
                <a:latin typeface="Verdana" charset="0"/>
                <a:ea typeface="Times New Roman" charset="0"/>
                <a:cs typeface="Times New Roman" charset="0"/>
              </a:defRPr>
            </a:lvl6pPr>
            <a:lvl7pPr marL="2971800" indent="-228600" eaLnBrk="0" fontAlgn="base" hangingPunct="0">
              <a:spcBef>
                <a:spcPct val="0"/>
              </a:spcBef>
              <a:spcAft>
                <a:spcPct val="0"/>
              </a:spcAft>
              <a:defRPr sz="1600" i="1">
                <a:solidFill>
                  <a:srgbClr val="6E6E6F"/>
                </a:solidFill>
                <a:latin typeface="Verdana" charset="0"/>
                <a:ea typeface="Times New Roman" charset="0"/>
                <a:cs typeface="Times New Roman" charset="0"/>
              </a:defRPr>
            </a:lvl7pPr>
            <a:lvl8pPr marL="3429000" indent="-228600" eaLnBrk="0" fontAlgn="base" hangingPunct="0">
              <a:spcBef>
                <a:spcPct val="0"/>
              </a:spcBef>
              <a:spcAft>
                <a:spcPct val="0"/>
              </a:spcAft>
              <a:defRPr sz="1600" i="1">
                <a:solidFill>
                  <a:srgbClr val="6E6E6F"/>
                </a:solidFill>
                <a:latin typeface="Verdana" charset="0"/>
                <a:ea typeface="Times New Roman" charset="0"/>
                <a:cs typeface="Times New Roman" charset="0"/>
              </a:defRPr>
            </a:lvl8pPr>
            <a:lvl9pPr marL="3886200" indent="-228600" eaLnBrk="0" fontAlgn="base" hangingPunct="0">
              <a:spcBef>
                <a:spcPct val="0"/>
              </a:spcBef>
              <a:spcAft>
                <a:spcPct val="0"/>
              </a:spcAft>
              <a:defRPr sz="1600" i="1">
                <a:solidFill>
                  <a:srgbClr val="6E6E6F"/>
                </a:solidFill>
                <a:latin typeface="Verdana" charset="0"/>
                <a:ea typeface="Times New Roman" charset="0"/>
                <a:cs typeface="Times New Roman" charset="0"/>
              </a:defRPr>
            </a:lvl9pPr>
          </a:lstStyle>
          <a:p>
            <a:pPr eaLnBrk="1" hangingPunct="1"/>
            <a:fld id="{BF0C523F-A065-A747-BC42-4070F4922065}" type="slidenum">
              <a:rPr lang="en-GB" sz="1200" i="0">
                <a:solidFill>
                  <a:schemeClr val="tx1"/>
                </a:solidFill>
                <a:latin typeface="Times New Roman" charset="0"/>
              </a:rPr>
              <a:pPr eaLnBrk="1" hangingPunct="1"/>
              <a:t>11</a:t>
            </a:fld>
            <a:endParaRPr lang="en-GB" sz="1200" i="0">
              <a:solidFill>
                <a:schemeClr val="tx1"/>
              </a:solidFill>
              <a:latin typeface="Times New Roman" charset="0"/>
            </a:endParaRPr>
          </a:p>
        </p:txBody>
      </p:sp>
      <p:sp>
        <p:nvSpPr>
          <p:cNvPr id="59395" name="Rectangle 2"/>
          <p:cNvSpPr>
            <a:spLocks noGrp="1" noRot="1" noChangeAspect="1" noChangeArrowheads="1" noTextEdit="1"/>
          </p:cNvSpPr>
          <p:nvPr>
            <p:ph type="sldImg"/>
          </p:nvPr>
        </p:nvSpPr>
        <p:spPr>
          <a:xfrm>
            <a:off x="885825" y="728663"/>
            <a:ext cx="5014913" cy="3762375"/>
          </a:xfrm>
          <a:prstGeom prst="rect">
            <a:avLst/>
          </a:prstGeom>
          <a:ln/>
        </p:spPr>
      </p:sp>
      <p:sp>
        <p:nvSpPr>
          <p:cNvPr id="59396" name="Rectangle 3"/>
          <p:cNvSpPr>
            <a:spLocks noGrp="1" noChangeArrowheads="1"/>
          </p:cNvSpPr>
          <p:nvPr>
            <p:ph type="body" idx="1"/>
          </p:nvPr>
        </p:nvSpPr>
        <p:spPr>
          <a:xfrm>
            <a:off x="893763" y="4727575"/>
            <a:ext cx="4994275" cy="4468813"/>
          </a:xfrm>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latin typeface="Times New Roman" charset="0"/>
            </a:endParaRPr>
          </a:p>
        </p:txBody>
      </p:sp>
    </p:spTree>
    <p:extLst>
      <p:ext uri="{BB962C8B-B14F-4D97-AF65-F5344CB8AC3E}">
        <p14:creationId xmlns:p14="http://schemas.microsoft.com/office/powerpoint/2010/main" val="787776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i="1">
                <a:solidFill>
                  <a:srgbClr val="6E6E6F"/>
                </a:solidFill>
                <a:latin typeface="Verdana" charset="0"/>
                <a:ea typeface="ＭＳ Ｐゴシック" charset="0"/>
                <a:cs typeface="Times New Roman" charset="0"/>
              </a:defRPr>
            </a:lvl1pPr>
            <a:lvl2pPr marL="742950" indent="-285750" eaLnBrk="0" hangingPunct="0">
              <a:defRPr sz="1600" i="1">
                <a:solidFill>
                  <a:srgbClr val="6E6E6F"/>
                </a:solidFill>
                <a:latin typeface="Verdana" charset="0"/>
                <a:ea typeface="Times New Roman" charset="0"/>
                <a:cs typeface="Times New Roman" charset="0"/>
              </a:defRPr>
            </a:lvl2pPr>
            <a:lvl3pPr marL="1143000" indent="-228600" eaLnBrk="0" hangingPunct="0">
              <a:defRPr sz="1600" i="1">
                <a:solidFill>
                  <a:srgbClr val="6E6E6F"/>
                </a:solidFill>
                <a:latin typeface="Verdana" charset="0"/>
                <a:ea typeface="Times New Roman" charset="0"/>
                <a:cs typeface="Times New Roman" charset="0"/>
              </a:defRPr>
            </a:lvl3pPr>
            <a:lvl4pPr marL="1600200" indent="-228600" eaLnBrk="0" hangingPunct="0">
              <a:defRPr sz="1600" i="1">
                <a:solidFill>
                  <a:srgbClr val="6E6E6F"/>
                </a:solidFill>
                <a:latin typeface="Verdana" charset="0"/>
                <a:ea typeface="Times New Roman" charset="0"/>
                <a:cs typeface="Times New Roman" charset="0"/>
              </a:defRPr>
            </a:lvl4pPr>
            <a:lvl5pPr marL="2057400" indent="-228600" eaLnBrk="0" hangingPunct="0">
              <a:defRPr sz="1600" i="1">
                <a:solidFill>
                  <a:srgbClr val="6E6E6F"/>
                </a:solidFill>
                <a:latin typeface="Verdana" charset="0"/>
                <a:ea typeface="Times New Roman" charset="0"/>
                <a:cs typeface="Times New Roman" charset="0"/>
              </a:defRPr>
            </a:lvl5pPr>
            <a:lvl6pPr marL="2514600" indent="-228600" eaLnBrk="0" fontAlgn="base" hangingPunct="0">
              <a:spcBef>
                <a:spcPct val="0"/>
              </a:spcBef>
              <a:spcAft>
                <a:spcPct val="0"/>
              </a:spcAft>
              <a:defRPr sz="1600" i="1">
                <a:solidFill>
                  <a:srgbClr val="6E6E6F"/>
                </a:solidFill>
                <a:latin typeface="Verdana" charset="0"/>
                <a:ea typeface="Times New Roman" charset="0"/>
                <a:cs typeface="Times New Roman" charset="0"/>
              </a:defRPr>
            </a:lvl6pPr>
            <a:lvl7pPr marL="2971800" indent="-228600" eaLnBrk="0" fontAlgn="base" hangingPunct="0">
              <a:spcBef>
                <a:spcPct val="0"/>
              </a:spcBef>
              <a:spcAft>
                <a:spcPct val="0"/>
              </a:spcAft>
              <a:defRPr sz="1600" i="1">
                <a:solidFill>
                  <a:srgbClr val="6E6E6F"/>
                </a:solidFill>
                <a:latin typeface="Verdana" charset="0"/>
                <a:ea typeface="Times New Roman" charset="0"/>
                <a:cs typeface="Times New Roman" charset="0"/>
              </a:defRPr>
            </a:lvl7pPr>
            <a:lvl8pPr marL="3429000" indent="-228600" eaLnBrk="0" fontAlgn="base" hangingPunct="0">
              <a:spcBef>
                <a:spcPct val="0"/>
              </a:spcBef>
              <a:spcAft>
                <a:spcPct val="0"/>
              </a:spcAft>
              <a:defRPr sz="1600" i="1">
                <a:solidFill>
                  <a:srgbClr val="6E6E6F"/>
                </a:solidFill>
                <a:latin typeface="Verdana" charset="0"/>
                <a:ea typeface="Times New Roman" charset="0"/>
                <a:cs typeface="Times New Roman" charset="0"/>
              </a:defRPr>
            </a:lvl8pPr>
            <a:lvl9pPr marL="3886200" indent="-228600" eaLnBrk="0" fontAlgn="base" hangingPunct="0">
              <a:spcBef>
                <a:spcPct val="0"/>
              </a:spcBef>
              <a:spcAft>
                <a:spcPct val="0"/>
              </a:spcAft>
              <a:defRPr sz="1600" i="1">
                <a:solidFill>
                  <a:srgbClr val="6E6E6F"/>
                </a:solidFill>
                <a:latin typeface="Verdana" charset="0"/>
                <a:ea typeface="Times New Roman" charset="0"/>
                <a:cs typeface="Times New Roman" charset="0"/>
              </a:defRPr>
            </a:lvl9pPr>
          </a:lstStyle>
          <a:p>
            <a:pPr eaLnBrk="1" hangingPunct="1"/>
            <a:fld id="{BF0C523F-A065-A747-BC42-4070F4922065}" type="slidenum">
              <a:rPr lang="en-GB" sz="1200" i="0">
                <a:solidFill>
                  <a:schemeClr val="tx1"/>
                </a:solidFill>
                <a:latin typeface="Times New Roman" charset="0"/>
              </a:rPr>
              <a:pPr eaLnBrk="1" hangingPunct="1"/>
              <a:t>12</a:t>
            </a:fld>
            <a:endParaRPr lang="en-GB" sz="1200" i="0">
              <a:solidFill>
                <a:schemeClr val="tx1"/>
              </a:solidFill>
              <a:latin typeface="Times New Roman" charset="0"/>
            </a:endParaRPr>
          </a:p>
        </p:txBody>
      </p:sp>
      <p:sp>
        <p:nvSpPr>
          <p:cNvPr id="59395" name="Rectangle 2"/>
          <p:cNvSpPr>
            <a:spLocks noGrp="1" noRot="1" noChangeAspect="1" noChangeArrowheads="1" noTextEdit="1"/>
          </p:cNvSpPr>
          <p:nvPr>
            <p:ph type="sldImg"/>
          </p:nvPr>
        </p:nvSpPr>
        <p:spPr>
          <a:xfrm>
            <a:off x="885825" y="728663"/>
            <a:ext cx="5014913" cy="3762375"/>
          </a:xfrm>
          <a:prstGeom prst="rect">
            <a:avLst/>
          </a:prstGeom>
          <a:ln/>
        </p:spPr>
      </p:sp>
      <p:sp>
        <p:nvSpPr>
          <p:cNvPr id="59396" name="Rectangle 3"/>
          <p:cNvSpPr>
            <a:spLocks noGrp="1" noChangeArrowheads="1"/>
          </p:cNvSpPr>
          <p:nvPr>
            <p:ph type="body" idx="1"/>
          </p:nvPr>
        </p:nvSpPr>
        <p:spPr>
          <a:xfrm>
            <a:off x="893763" y="4727575"/>
            <a:ext cx="4994275" cy="4468813"/>
          </a:xfrm>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latin typeface="Times New Roman" charset="0"/>
            </a:endParaRPr>
          </a:p>
        </p:txBody>
      </p:sp>
    </p:spTree>
    <p:extLst>
      <p:ext uri="{BB962C8B-B14F-4D97-AF65-F5344CB8AC3E}">
        <p14:creationId xmlns:p14="http://schemas.microsoft.com/office/powerpoint/2010/main" val="11829804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10.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blu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0987" y="3503387"/>
            <a:ext cx="7327751" cy="493297"/>
          </a:xfrm>
        </p:spPr>
        <p:txBody>
          <a:bodyPr anchor="t"/>
          <a:lstStyle>
            <a:lvl1pPr algn="l">
              <a:defRPr sz="3400">
                <a:solidFill>
                  <a:schemeClr val="bg1"/>
                </a:solidFill>
              </a:defRPr>
            </a:lvl1pPr>
          </a:lstStyle>
          <a:p>
            <a:r>
              <a:rPr lang="en-GB" noProof="0" dirty="0"/>
              <a:t>Click to add title</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0988" y="381756"/>
            <a:ext cx="2296800" cy="547676"/>
          </a:xfrm>
          <a:prstGeom prst="rect">
            <a:avLst/>
          </a:prstGeom>
          <a:noFill/>
          <a:ln>
            <a:noFill/>
          </a:ln>
        </p:spPr>
      </p:pic>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745315" y="7221247"/>
            <a:ext cx="1879200" cy="2153803"/>
          </a:xfrm>
          <a:prstGeom prst="rect">
            <a:avLst/>
          </a:prstGeom>
        </p:spPr>
      </p:pic>
      <p:pic>
        <p:nvPicPr>
          <p:cNvPr id="14" name="Picture 1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198116" y="407363"/>
            <a:ext cx="2426400" cy="584399"/>
          </a:xfrm>
          <a:prstGeom prst="rect">
            <a:avLst/>
          </a:prstGeom>
        </p:spPr>
      </p:pic>
    </p:spTree>
    <p:extLst>
      <p:ext uri="{BB962C8B-B14F-4D97-AF65-F5344CB8AC3E}">
        <p14:creationId xmlns:p14="http://schemas.microsoft.com/office/powerpoint/2010/main" val="1989200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noProof="0"/>
              <a:t>Click to edit Master title style</a:t>
            </a:r>
            <a:endParaRPr lang="en-GB" noProof="0" dirty="0"/>
          </a:p>
        </p:txBody>
      </p:sp>
      <p:sp>
        <p:nvSpPr>
          <p:cNvPr id="3" name="Content Placeholder 2"/>
          <p:cNvSpPr>
            <a:spLocks noGrp="1"/>
          </p:cNvSpPr>
          <p:nvPr>
            <p:ph idx="1"/>
          </p:nvPr>
        </p:nvSpPr>
        <p:spPr>
          <a:xfrm>
            <a:off x="381600" y="1688050"/>
            <a:ext cx="12241906" cy="6931843"/>
          </a:xfrm>
        </p:spPr>
        <p:txBody>
          <a:bodyPr>
            <a:noAutofit/>
          </a:bodyPr>
          <a:lstStyle>
            <a:lvl1pPr marL="291600" indent="-291600">
              <a:lnSpc>
                <a:spcPts val="3600"/>
              </a:lnSpc>
              <a:defRPr sz="2800"/>
            </a:lvl1pPr>
            <a:lvl2pPr marL="657225" indent="-291600">
              <a:lnSpc>
                <a:spcPts val="3600"/>
              </a:lnSpc>
              <a:tabLst/>
              <a:defRPr sz="2800"/>
            </a:lvl2pPr>
            <a:lvl3pPr>
              <a:lnSpc>
                <a:spcPts val="3600"/>
              </a:lnSpc>
              <a:defRPr sz="2800"/>
            </a:lvl3pPr>
            <a:lvl4pPr>
              <a:lnSpc>
                <a:spcPts val="3600"/>
              </a:lnSpc>
              <a:defRPr sz="2800"/>
            </a:lvl4pPr>
            <a:lvl5pPr>
              <a:lnSpc>
                <a:spcPts val="3600"/>
              </a:lnSpc>
              <a:defRPr sz="2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1475952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599" y="309281"/>
            <a:ext cx="12242201" cy="874695"/>
          </a:xfrm>
        </p:spPr>
        <p:txBody>
          <a:bodyPr>
            <a:noAutofit/>
          </a:bodyPr>
          <a:lstStyle>
            <a:lvl1pPr>
              <a:defRPr>
                <a:latin typeface="Abadi" panose="020B0604020104020204" pitchFamily="34" charset="0"/>
              </a:defRPr>
            </a:lvl1pPr>
          </a:lstStyle>
          <a:p>
            <a:r>
              <a:rPr lang="en-US" noProof="0"/>
              <a:t>Click to edit Master title style</a:t>
            </a:r>
            <a:endParaRPr lang="en-GB" noProof="0" dirty="0"/>
          </a:p>
        </p:txBody>
      </p:sp>
    </p:spTree>
    <p:extLst>
      <p:ext uri="{BB962C8B-B14F-4D97-AF65-F5344CB8AC3E}">
        <p14:creationId xmlns:p14="http://schemas.microsoft.com/office/powerpoint/2010/main" val="1738076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Rectangle 2"/>
          <p:cNvSpPr/>
          <p:nvPr userDrawn="1"/>
        </p:nvSpPr>
        <p:spPr>
          <a:xfrm>
            <a:off x="0" y="0"/>
            <a:ext cx="13003200" cy="91185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endParaRPr lang="en-GB" noProof="0" dirty="0">
              <a:latin typeface="Abadi" panose="020B0604020104020204" pitchFamily="34" charset="0"/>
            </a:endParaRPr>
          </a:p>
        </p:txBody>
      </p:sp>
      <p:sp>
        <p:nvSpPr>
          <p:cNvPr id="2" name="Title 1"/>
          <p:cNvSpPr>
            <a:spLocks noGrp="1"/>
          </p:cNvSpPr>
          <p:nvPr>
            <p:ph type="title"/>
          </p:nvPr>
        </p:nvSpPr>
        <p:spPr>
          <a:xfrm>
            <a:off x="381599" y="309282"/>
            <a:ext cx="12242201" cy="558820"/>
          </a:xfrm>
        </p:spPr>
        <p:txBody>
          <a:bodyPr>
            <a:noAutofit/>
          </a:bodyPr>
          <a:lstStyle>
            <a:lvl1pPr>
              <a:defRPr>
                <a:latin typeface="Abadi" panose="020B0604020104020204" pitchFamily="34" charset="0"/>
              </a:defRPr>
            </a:lvl1pPr>
          </a:lstStyle>
          <a:p>
            <a:r>
              <a:rPr lang="en-US" noProof="0" dirty="0"/>
              <a:t>Click to edit Master title style</a:t>
            </a:r>
            <a:endParaRPr lang="en-GB" noProof="0" dirty="0"/>
          </a:p>
        </p:txBody>
      </p:sp>
    </p:spTree>
    <p:extLst>
      <p:ext uri="{BB962C8B-B14F-4D97-AF65-F5344CB8AC3E}">
        <p14:creationId xmlns:p14="http://schemas.microsoft.com/office/powerpoint/2010/main" val="2345769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2" name="Title 1"/>
          <p:cNvSpPr>
            <a:spLocks noGrp="1"/>
          </p:cNvSpPr>
          <p:nvPr>
            <p:ph type="title"/>
          </p:nvPr>
        </p:nvSpPr>
        <p:spPr>
          <a:xfrm>
            <a:off x="381600" y="309282"/>
            <a:ext cx="12241906" cy="489372"/>
          </a:xfrm>
        </p:spPr>
        <p:txBody>
          <a:bodyPr>
            <a:noAutofit/>
          </a:bodyPr>
          <a:lstStyle>
            <a:lvl1pPr>
              <a:defRPr>
                <a:latin typeface="Abadi" panose="020B0604020104020204" pitchFamily="34" charset="0"/>
              </a:defRPr>
            </a:lvl1pPr>
          </a:lstStyle>
          <a:p>
            <a:r>
              <a:rPr lang="en-US" noProof="0"/>
              <a:t>Click to edit Master title style</a:t>
            </a:r>
            <a:endParaRPr lang="en-GB" noProof="0" dirty="0"/>
          </a:p>
        </p:txBody>
      </p:sp>
      <p:sp>
        <p:nvSpPr>
          <p:cNvPr id="3" name="Content Placeholder 2"/>
          <p:cNvSpPr>
            <a:spLocks noGrp="1"/>
          </p:cNvSpPr>
          <p:nvPr>
            <p:ph idx="1"/>
          </p:nvPr>
        </p:nvSpPr>
        <p:spPr>
          <a:xfrm>
            <a:off x="381599" y="1688050"/>
            <a:ext cx="12241907" cy="6931843"/>
          </a:xfrm>
        </p:spPr>
        <p:txBody>
          <a:bodyPr>
            <a:noAutofit/>
          </a:bodyPr>
          <a:lstStyle>
            <a:lvl1pPr marL="0" indent="0">
              <a:lnSpc>
                <a:spcPts val="3600"/>
              </a:lnSpc>
              <a:spcAft>
                <a:spcPts val="800"/>
              </a:spcAft>
              <a:buNone/>
              <a:defRPr sz="2800">
                <a:latin typeface="Abadi" panose="020B0604020104020204" pitchFamily="34" charset="0"/>
              </a:defRPr>
            </a:lvl1pPr>
            <a:lvl2pPr marL="291600" indent="-291600">
              <a:lnSpc>
                <a:spcPts val="3600"/>
              </a:lnSpc>
              <a:spcAft>
                <a:spcPts val="800"/>
              </a:spcAft>
              <a:buFont typeface=".AppleSystemUIFont" charset="-120"/>
              <a:buChar char="-"/>
              <a:defRPr sz="2800">
                <a:latin typeface="Abadi" panose="020B0604020104020204" pitchFamily="34" charset="0"/>
              </a:defRPr>
            </a:lvl2pPr>
            <a:lvl3pPr marL="658800" indent="-291600">
              <a:lnSpc>
                <a:spcPts val="3600"/>
              </a:lnSpc>
              <a:spcAft>
                <a:spcPts val="800"/>
              </a:spcAft>
              <a:buFont typeface="Arial" charset="0"/>
              <a:buChar char="•"/>
              <a:tabLst/>
              <a:defRPr sz="2800">
                <a:latin typeface="Abadi" panose="020B0604020104020204" pitchFamily="34" charset="0"/>
              </a:defRPr>
            </a:lvl3pPr>
            <a:lvl4pPr marL="874800" indent="-291600">
              <a:lnSpc>
                <a:spcPts val="3600"/>
              </a:lnSpc>
              <a:spcAft>
                <a:spcPts val="800"/>
              </a:spcAft>
              <a:buFont typeface="Wingdings" charset="2"/>
              <a:buChar char="§"/>
              <a:defRPr sz="2800">
                <a:latin typeface="Abadi" panose="020B0604020104020204" pitchFamily="34" charset="0"/>
              </a:defRPr>
            </a:lvl4pPr>
            <a:lvl5pPr>
              <a:lnSpc>
                <a:spcPts val="3600"/>
              </a:lnSpc>
              <a:spcAft>
                <a:spcPts val="800"/>
              </a:spcAft>
              <a:defRPr sz="2800">
                <a:latin typeface="Abadi" panose="020B0604020104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6" name="Subtitle 2"/>
          <p:cNvSpPr>
            <a:spLocks noGrp="1"/>
          </p:cNvSpPr>
          <p:nvPr>
            <p:ph type="subTitle" idx="10"/>
          </p:nvPr>
        </p:nvSpPr>
        <p:spPr>
          <a:xfrm>
            <a:off x="380988" y="828137"/>
            <a:ext cx="12242518" cy="474561"/>
          </a:xfrm>
        </p:spPr>
        <p:txBody>
          <a:bodyPr/>
          <a:lstStyle>
            <a:lvl1pPr marL="0" indent="0" algn="l">
              <a:lnSpc>
                <a:spcPts val="3600"/>
              </a:lnSpc>
              <a:spcAft>
                <a:spcPts val="0"/>
              </a:spcAft>
              <a:buNone/>
              <a:defRPr sz="2800">
                <a:solidFill>
                  <a:schemeClr val="accent1"/>
                </a:solidFill>
                <a:latin typeface="Abadi" panose="020B0604020104020204" pitchFamily="34" charset="0"/>
              </a:defRPr>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noProof="0"/>
              <a:t>Click to edit Master subtitle style</a:t>
            </a:r>
            <a:endParaRPr lang="en-GB" noProof="0" dirty="0"/>
          </a:p>
        </p:txBody>
      </p:sp>
    </p:spTree>
    <p:extLst>
      <p:ext uri="{BB962C8B-B14F-4D97-AF65-F5344CB8AC3E}">
        <p14:creationId xmlns:p14="http://schemas.microsoft.com/office/powerpoint/2010/main" val="190113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 text ">
    <p:spTree>
      <p:nvGrpSpPr>
        <p:cNvPr id="1" name=""/>
        <p:cNvGrpSpPr/>
        <p:nvPr/>
      </p:nvGrpSpPr>
      <p:grpSpPr>
        <a:xfrm>
          <a:off x="0" y="0"/>
          <a:ext cx="0" cy="0"/>
          <a:chOff x="0" y="0"/>
          <a:chExt cx="0" cy="0"/>
        </a:xfrm>
      </p:grpSpPr>
      <p:sp>
        <p:nvSpPr>
          <p:cNvPr id="3" name="Rectangle 2"/>
          <p:cNvSpPr/>
          <p:nvPr userDrawn="1"/>
        </p:nvSpPr>
        <p:spPr>
          <a:xfrm>
            <a:off x="0" y="0"/>
            <a:ext cx="13003200" cy="91185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endParaRPr lang="en-GB" noProof="0" dirty="0"/>
          </a:p>
        </p:txBody>
      </p:sp>
      <p:sp>
        <p:nvSpPr>
          <p:cNvPr id="20" name="Rectangle 19"/>
          <p:cNvSpPr/>
          <p:nvPr userDrawn="1"/>
        </p:nvSpPr>
        <p:spPr>
          <a:xfrm>
            <a:off x="4458181" y="3806142"/>
            <a:ext cx="4144102" cy="4927894"/>
          </a:xfrm>
          <a:prstGeom prst="rect">
            <a:avLst/>
          </a:prstGeom>
          <a:solidFill>
            <a:srgbClr val="E6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 name="Title 1"/>
          <p:cNvSpPr>
            <a:spLocks noGrp="1"/>
          </p:cNvSpPr>
          <p:nvPr>
            <p:ph type="title"/>
          </p:nvPr>
        </p:nvSpPr>
        <p:spPr>
          <a:xfrm>
            <a:off x="381599" y="309282"/>
            <a:ext cx="12242201" cy="558820"/>
          </a:xfrm>
        </p:spPr>
        <p:txBody>
          <a:bodyPr>
            <a:noAutofit/>
          </a:bodyPr>
          <a:lstStyle/>
          <a:p>
            <a:r>
              <a:rPr lang="en-US" noProof="0"/>
              <a:t>Click to edit Master title style</a:t>
            </a:r>
            <a:endParaRPr lang="en-GB" noProof="0" dirty="0"/>
          </a:p>
        </p:txBody>
      </p:sp>
      <p:sp>
        <p:nvSpPr>
          <p:cNvPr id="4" name="Content Placeholder 2"/>
          <p:cNvSpPr>
            <a:spLocks noGrp="1"/>
          </p:cNvSpPr>
          <p:nvPr>
            <p:ph idx="1"/>
          </p:nvPr>
        </p:nvSpPr>
        <p:spPr>
          <a:xfrm>
            <a:off x="381599" y="1494000"/>
            <a:ext cx="8611929" cy="2205732"/>
          </a:xfrm>
        </p:spPr>
        <p:txBody>
          <a:bodyPr>
            <a:spAutoFit/>
          </a:bodyPr>
          <a:lstStyle>
            <a:lvl1pPr marL="0" indent="0">
              <a:lnSpc>
                <a:spcPts val="2800"/>
              </a:lnSpc>
              <a:spcAft>
                <a:spcPts val="800"/>
              </a:spcAft>
              <a:buNone/>
              <a:defRPr sz="2000"/>
            </a:lvl1pPr>
            <a:lvl2pPr marL="230400" indent="-230400">
              <a:lnSpc>
                <a:spcPts val="2800"/>
              </a:lnSpc>
              <a:spcAft>
                <a:spcPts val="800"/>
              </a:spcAft>
              <a:buFont typeface="Arial" charset="0"/>
              <a:buChar char="•"/>
              <a:defRPr sz="2000"/>
            </a:lvl2pPr>
            <a:lvl3pPr marL="460800" indent="-230400">
              <a:lnSpc>
                <a:spcPts val="2800"/>
              </a:lnSpc>
              <a:spcAft>
                <a:spcPts val="800"/>
              </a:spcAft>
              <a:buFont typeface=".HelveticaNeueDeskInterface-Regular" charset="0"/>
              <a:buChar char="–"/>
              <a:tabLst/>
              <a:defRPr sz="2000"/>
            </a:lvl3pPr>
            <a:lvl4pPr>
              <a:lnSpc>
                <a:spcPts val="2800"/>
              </a:lnSpc>
              <a:spcAft>
                <a:spcPts val="800"/>
              </a:spcAft>
              <a:defRPr sz="2000"/>
            </a:lvl4pPr>
            <a:lvl5pPr>
              <a:lnSpc>
                <a:spcPts val="2800"/>
              </a:lnSpc>
              <a:spcAft>
                <a:spcPts val="800"/>
              </a:spcAft>
              <a:defRPr sz="20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8" name="Text Placeholder 7"/>
          <p:cNvSpPr>
            <a:spLocks noGrp="1"/>
          </p:cNvSpPr>
          <p:nvPr>
            <p:ph type="body" sz="quarter" idx="11"/>
          </p:nvPr>
        </p:nvSpPr>
        <p:spPr>
          <a:xfrm>
            <a:off x="380988" y="3272962"/>
            <a:ext cx="4144713" cy="533180"/>
          </a:xfrm>
          <a:solidFill>
            <a:schemeClr val="accent1"/>
          </a:solidFill>
        </p:spPr>
        <p:txBody>
          <a:bodyPr lIns="158400" anchor="ctr"/>
          <a:lstStyle>
            <a:lvl1pPr marL="0" indent="0">
              <a:lnSpc>
                <a:spcPct val="100000"/>
              </a:lnSpc>
              <a:spcAft>
                <a:spcPts val="0"/>
              </a:spcAft>
              <a:buNone/>
              <a:defRPr sz="1800">
                <a:solidFill>
                  <a:schemeClr val="bg1"/>
                </a:solidFill>
              </a:defRPr>
            </a:lvl1pPr>
          </a:lstStyle>
          <a:p>
            <a:pPr lvl="0"/>
            <a:r>
              <a:rPr lang="en-US" noProof="0"/>
              <a:t>Click to edit Master text styles</a:t>
            </a:r>
          </a:p>
        </p:txBody>
      </p:sp>
      <p:sp>
        <p:nvSpPr>
          <p:cNvPr id="9" name="Text Placeholder 7"/>
          <p:cNvSpPr>
            <a:spLocks noGrp="1"/>
          </p:cNvSpPr>
          <p:nvPr>
            <p:ph type="body" sz="quarter" idx="12"/>
          </p:nvPr>
        </p:nvSpPr>
        <p:spPr>
          <a:xfrm>
            <a:off x="4458181" y="3272962"/>
            <a:ext cx="4144713" cy="533180"/>
          </a:xfrm>
          <a:solidFill>
            <a:schemeClr val="accent1"/>
          </a:solidFill>
        </p:spPr>
        <p:txBody>
          <a:bodyPr lIns="158400" anchor="ctr"/>
          <a:lstStyle>
            <a:lvl1pPr marL="0" indent="0">
              <a:lnSpc>
                <a:spcPct val="100000"/>
              </a:lnSpc>
              <a:spcAft>
                <a:spcPts val="0"/>
              </a:spcAft>
              <a:buNone/>
              <a:defRPr sz="1800">
                <a:solidFill>
                  <a:schemeClr val="bg1"/>
                </a:solidFill>
              </a:defRPr>
            </a:lvl1pPr>
          </a:lstStyle>
          <a:p>
            <a:pPr lvl="0"/>
            <a:r>
              <a:rPr lang="en-US" noProof="0"/>
              <a:t>Click to edit Master text styles</a:t>
            </a:r>
          </a:p>
        </p:txBody>
      </p:sp>
      <p:sp>
        <p:nvSpPr>
          <p:cNvPr id="10" name="Text Placeholder 7"/>
          <p:cNvSpPr>
            <a:spLocks noGrp="1"/>
          </p:cNvSpPr>
          <p:nvPr>
            <p:ph type="body" sz="quarter" idx="13"/>
          </p:nvPr>
        </p:nvSpPr>
        <p:spPr>
          <a:xfrm>
            <a:off x="8602283" y="3272962"/>
            <a:ext cx="4077193" cy="533180"/>
          </a:xfrm>
          <a:solidFill>
            <a:schemeClr val="accent1"/>
          </a:solidFill>
        </p:spPr>
        <p:txBody>
          <a:bodyPr lIns="158400" anchor="ctr"/>
          <a:lstStyle>
            <a:lvl1pPr marL="0" indent="0">
              <a:lnSpc>
                <a:spcPct val="100000"/>
              </a:lnSpc>
              <a:spcAft>
                <a:spcPts val="0"/>
              </a:spcAft>
              <a:buNone/>
              <a:defRPr sz="1800">
                <a:solidFill>
                  <a:schemeClr val="bg1"/>
                </a:solidFill>
              </a:defRPr>
            </a:lvl1pPr>
          </a:lstStyle>
          <a:p>
            <a:pPr lvl="0"/>
            <a:r>
              <a:rPr lang="en-US" noProof="0"/>
              <a:t>Click to edit Master text styles</a:t>
            </a:r>
          </a:p>
        </p:txBody>
      </p:sp>
      <p:sp>
        <p:nvSpPr>
          <p:cNvPr id="12" name="Text Placeholder 11"/>
          <p:cNvSpPr>
            <a:spLocks noGrp="1"/>
          </p:cNvSpPr>
          <p:nvPr>
            <p:ph type="body" sz="quarter" idx="14"/>
          </p:nvPr>
        </p:nvSpPr>
        <p:spPr>
          <a:xfrm>
            <a:off x="520941" y="3884193"/>
            <a:ext cx="3948380" cy="4684064"/>
          </a:xfrm>
        </p:spPr>
        <p:txBody>
          <a:bodyPr/>
          <a:lstStyle>
            <a:lvl1pPr marL="0" indent="0">
              <a:lnSpc>
                <a:spcPts val="2600"/>
              </a:lnSpc>
              <a:spcAft>
                <a:spcPts val="800"/>
              </a:spcAft>
              <a:buNone/>
              <a:defRPr sz="1800" b="1"/>
            </a:lvl1pPr>
            <a:lvl2pPr marL="11113" indent="0">
              <a:lnSpc>
                <a:spcPts val="2600"/>
              </a:lnSpc>
              <a:spcAft>
                <a:spcPts val="800"/>
              </a:spcAft>
              <a:buNone/>
              <a:tabLst/>
              <a:defRPr sz="1800"/>
            </a:lvl2pPr>
            <a:lvl3pPr marL="234000" indent="-234000">
              <a:lnSpc>
                <a:spcPts val="2600"/>
              </a:lnSpc>
              <a:spcAft>
                <a:spcPts val="800"/>
              </a:spcAft>
              <a:buFont typeface=".AppleSystemUIFont" charset="-120"/>
              <a:buChar char="-"/>
              <a:defRPr sz="1800"/>
            </a:lvl3pPr>
            <a:lvl4pPr marL="468000" indent="-234000">
              <a:lnSpc>
                <a:spcPts val="2600"/>
              </a:lnSpc>
              <a:spcAft>
                <a:spcPts val="800"/>
              </a:spcAft>
              <a:buFont typeface="Arial" charset="0"/>
              <a:buChar char="•"/>
              <a:tabLst/>
              <a:defRPr sz="1800"/>
            </a:lvl4pPr>
            <a:lvl5pPr marL="702000" indent="-234000">
              <a:lnSpc>
                <a:spcPts val="2600"/>
              </a:lnSpc>
              <a:spcAft>
                <a:spcPts val="800"/>
              </a:spcAft>
              <a:buFont typeface="Wingdings" charset="2"/>
              <a:buChar cha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8" name="Text Placeholder 11"/>
          <p:cNvSpPr>
            <a:spLocks noGrp="1"/>
          </p:cNvSpPr>
          <p:nvPr>
            <p:ph type="body" sz="quarter" idx="15"/>
          </p:nvPr>
        </p:nvSpPr>
        <p:spPr>
          <a:xfrm>
            <a:off x="4629953" y="3884193"/>
            <a:ext cx="3948380" cy="4684064"/>
          </a:xfrm>
        </p:spPr>
        <p:txBody>
          <a:bodyPr/>
          <a:lstStyle>
            <a:lvl1pPr marL="0" indent="0">
              <a:lnSpc>
                <a:spcPts val="2600"/>
              </a:lnSpc>
              <a:spcAft>
                <a:spcPts val="800"/>
              </a:spcAft>
              <a:buNone/>
              <a:defRPr sz="1800" b="1"/>
            </a:lvl1pPr>
            <a:lvl2pPr marL="11113" indent="0">
              <a:lnSpc>
                <a:spcPts val="2600"/>
              </a:lnSpc>
              <a:spcAft>
                <a:spcPts val="800"/>
              </a:spcAft>
              <a:buNone/>
              <a:tabLst/>
              <a:defRPr sz="1800"/>
            </a:lvl2pPr>
            <a:lvl3pPr marL="234000" indent="-234000">
              <a:lnSpc>
                <a:spcPts val="2600"/>
              </a:lnSpc>
              <a:spcAft>
                <a:spcPts val="800"/>
              </a:spcAft>
              <a:buFont typeface=".AppleSystemUIFont" charset="-120"/>
              <a:buChar char="-"/>
              <a:defRPr sz="1800"/>
            </a:lvl3pPr>
            <a:lvl4pPr marL="468000" indent="-234000">
              <a:lnSpc>
                <a:spcPts val="2600"/>
              </a:lnSpc>
              <a:spcAft>
                <a:spcPts val="800"/>
              </a:spcAft>
              <a:buFont typeface="Arial" charset="0"/>
              <a:buChar char="•"/>
              <a:tabLst/>
              <a:defRPr sz="1800"/>
            </a:lvl4pPr>
            <a:lvl5pPr marL="702000" indent="-234000">
              <a:lnSpc>
                <a:spcPts val="2600"/>
              </a:lnSpc>
              <a:spcAft>
                <a:spcPts val="800"/>
              </a:spcAft>
              <a:buFont typeface="Wingdings" charset="2"/>
              <a:buChar cha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9" name="Text Placeholder 11"/>
          <p:cNvSpPr>
            <a:spLocks noGrp="1"/>
          </p:cNvSpPr>
          <p:nvPr>
            <p:ph type="body" sz="quarter" idx="16"/>
          </p:nvPr>
        </p:nvSpPr>
        <p:spPr>
          <a:xfrm>
            <a:off x="8731096" y="3884193"/>
            <a:ext cx="3948380" cy="4684064"/>
          </a:xfrm>
        </p:spPr>
        <p:txBody>
          <a:bodyPr/>
          <a:lstStyle>
            <a:lvl1pPr marL="0" indent="0">
              <a:lnSpc>
                <a:spcPts val="2600"/>
              </a:lnSpc>
              <a:spcAft>
                <a:spcPts val="800"/>
              </a:spcAft>
              <a:buNone/>
              <a:defRPr sz="1800" b="1"/>
            </a:lvl1pPr>
            <a:lvl2pPr marL="11113" indent="0">
              <a:lnSpc>
                <a:spcPts val="2600"/>
              </a:lnSpc>
              <a:spcAft>
                <a:spcPts val="800"/>
              </a:spcAft>
              <a:buNone/>
              <a:tabLst/>
              <a:defRPr sz="1800"/>
            </a:lvl2pPr>
            <a:lvl3pPr marL="234000" indent="-234000">
              <a:lnSpc>
                <a:spcPts val="2600"/>
              </a:lnSpc>
              <a:spcAft>
                <a:spcPts val="800"/>
              </a:spcAft>
              <a:buFont typeface=".AppleSystemUIFont" charset="-120"/>
              <a:buChar char="-"/>
              <a:defRPr sz="1800"/>
            </a:lvl3pPr>
            <a:lvl4pPr marL="468000" indent="-234000">
              <a:lnSpc>
                <a:spcPts val="2600"/>
              </a:lnSpc>
              <a:spcAft>
                <a:spcPts val="800"/>
              </a:spcAft>
              <a:buFont typeface="Arial" charset="0"/>
              <a:buChar char="•"/>
              <a:tabLst/>
              <a:defRPr sz="1800"/>
            </a:lvl4pPr>
            <a:lvl5pPr marL="702000" indent="-234000">
              <a:lnSpc>
                <a:spcPts val="2600"/>
              </a:lnSpc>
              <a:spcAft>
                <a:spcPts val="800"/>
              </a:spcAft>
              <a:buFont typeface="Wingdings" charset="2"/>
              <a:buChar cha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4" name="Subtitle 2"/>
          <p:cNvSpPr>
            <a:spLocks noGrp="1"/>
          </p:cNvSpPr>
          <p:nvPr>
            <p:ph type="subTitle" idx="10"/>
          </p:nvPr>
        </p:nvSpPr>
        <p:spPr>
          <a:xfrm>
            <a:off x="380988" y="828137"/>
            <a:ext cx="12242518" cy="474561"/>
          </a:xfrm>
        </p:spPr>
        <p:txBody>
          <a:bodyPr/>
          <a:lstStyle>
            <a:lvl1pPr marL="0" indent="0" algn="l">
              <a:lnSpc>
                <a:spcPts val="3600"/>
              </a:lnSpc>
              <a:spcAft>
                <a:spcPts val="0"/>
              </a:spcAft>
              <a:buNone/>
              <a:defRPr sz="2800">
                <a:solidFill>
                  <a:schemeClr val="accent1"/>
                </a:solidFill>
              </a:defRPr>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noProof="0"/>
              <a:t>Click to edit Master subtitle style</a:t>
            </a:r>
            <a:endParaRPr lang="en-GB" noProof="0" dirty="0"/>
          </a:p>
        </p:txBody>
      </p:sp>
      <p:cxnSp>
        <p:nvCxnSpPr>
          <p:cNvPr id="16" name="Straight Connector 15"/>
          <p:cNvCxnSpPr/>
          <p:nvPr userDrawn="1"/>
        </p:nvCxnSpPr>
        <p:spPr>
          <a:xfrm>
            <a:off x="380988" y="8734036"/>
            <a:ext cx="12298488" cy="0"/>
          </a:xfrm>
          <a:prstGeom prst="line">
            <a:avLst/>
          </a:prstGeom>
          <a:ln w="3175">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21090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2" name="Title 1"/>
          <p:cNvSpPr>
            <a:spLocks noGrp="1"/>
          </p:cNvSpPr>
          <p:nvPr>
            <p:ph type="title"/>
          </p:nvPr>
        </p:nvSpPr>
        <p:spPr>
          <a:xfrm>
            <a:off x="381600" y="309282"/>
            <a:ext cx="12241906" cy="489372"/>
          </a:xfrm>
        </p:spPr>
        <p:txBody>
          <a:bodyPr>
            <a:noAutofit/>
          </a:bodyPr>
          <a:lstStyle/>
          <a:p>
            <a:r>
              <a:rPr lang="en-US" noProof="0"/>
              <a:t>Click to edit Master title style</a:t>
            </a:r>
            <a:endParaRPr lang="en-GB" noProof="0" dirty="0"/>
          </a:p>
        </p:txBody>
      </p:sp>
      <p:sp>
        <p:nvSpPr>
          <p:cNvPr id="3" name="Content Placeholder 2"/>
          <p:cNvSpPr>
            <a:spLocks noGrp="1"/>
          </p:cNvSpPr>
          <p:nvPr>
            <p:ph idx="1"/>
          </p:nvPr>
        </p:nvSpPr>
        <p:spPr>
          <a:xfrm>
            <a:off x="381599" y="1688050"/>
            <a:ext cx="5417317" cy="6931843"/>
          </a:xfrm>
        </p:spPr>
        <p:txBody>
          <a:bodyPr>
            <a:noAutofit/>
          </a:bodyPr>
          <a:lstStyle>
            <a:lvl1pPr marL="0" indent="0">
              <a:lnSpc>
                <a:spcPts val="3600"/>
              </a:lnSpc>
              <a:spcAft>
                <a:spcPts val="800"/>
              </a:spcAft>
              <a:buNone/>
              <a:defRPr sz="2800">
                <a:solidFill>
                  <a:schemeClr val="accent1"/>
                </a:solidFill>
              </a:defRPr>
            </a:lvl1pPr>
            <a:lvl2pPr marL="0" indent="0">
              <a:lnSpc>
                <a:spcPts val="3600"/>
              </a:lnSpc>
              <a:spcAft>
                <a:spcPts val="800"/>
              </a:spcAft>
              <a:buFont typeface="Arial" charset="0"/>
              <a:buNone/>
              <a:defRPr sz="2800"/>
            </a:lvl2pPr>
            <a:lvl3pPr marL="291600" indent="-291600">
              <a:lnSpc>
                <a:spcPts val="3600"/>
              </a:lnSpc>
              <a:spcAft>
                <a:spcPts val="800"/>
              </a:spcAft>
              <a:buFont typeface=".AppleSystemUIFont" charset="-120"/>
              <a:buChar char="-"/>
              <a:defRPr sz="2800"/>
            </a:lvl3pPr>
            <a:lvl4pPr marL="583200" indent="-291600">
              <a:lnSpc>
                <a:spcPts val="3600"/>
              </a:lnSpc>
              <a:spcAft>
                <a:spcPts val="800"/>
              </a:spcAft>
              <a:buFont typeface="Arial" charset="0"/>
              <a:buChar char="•"/>
              <a:defRPr sz="2800"/>
            </a:lvl4pPr>
            <a:lvl5pPr marL="874800" indent="-291600">
              <a:lnSpc>
                <a:spcPts val="3600"/>
              </a:lnSpc>
              <a:spcAft>
                <a:spcPts val="800"/>
              </a:spcAft>
              <a:buFont typeface="Wingdings" charset="2"/>
              <a:buChar char="§"/>
              <a:defRPr sz="2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7" name="Content Placeholder 2"/>
          <p:cNvSpPr>
            <a:spLocks noGrp="1"/>
          </p:cNvSpPr>
          <p:nvPr>
            <p:ph idx="11"/>
          </p:nvPr>
        </p:nvSpPr>
        <p:spPr>
          <a:xfrm>
            <a:off x="7118064" y="1688050"/>
            <a:ext cx="5417317" cy="6931843"/>
          </a:xfrm>
        </p:spPr>
        <p:txBody>
          <a:bodyPr>
            <a:noAutofit/>
          </a:bodyPr>
          <a:lstStyle>
            <a:lvl1pPr marL="0" indent="0">
              <a:lnSpc>
                <a:spcPts val="3600"/>
              </a:lnSpc>
              <a:spcAft>
                <a:spcPts val="800"/>
              </a:spcAft>
              <a:buNone/>
              <a:defRPr sz="2800">
                <a:solidFill>
                  <a:schemeClr val="accent1"/>
                </a:solidFill>
              </a:defRPr>
            </a:lvl1pPr>
            <a:lvl2pPr marL="0" indent="0">
              <a:lnSpc>
                <a:spcPts val="3600"/>
              </a:lnSpc>
              <a:spcAft>
                <a:spcPts val="800"/>
              </a:spcAft>
              <a:buFont typeface="Arial" charset="0"/>
              <a:buNone/>
              <a:defRPr sz="2800"/>
            </a:lvl2pPr>
            <a:lvl3pPr marL="291600" indent="-291600">
              <a:lnSpc>
                <a:spcPts val="3600"/>
              </a:lnSpc>
              <a:spcAft>
                <a:spcPts val="800"/>
              </a:spcAft>
              <a:buFont typeface=".AppleSystemUIFont" charset="-120"/>
              <a:buChar char="-"/>
              <a:defRPr sz="2800"/>
            </a:lvl3pPr>
            <a:lvl4pPr marL="583200" indent="-291600">
              <a:lnSpc>
                <a:spcPts val="3600"/>
              </a:lnSpc>
              <a:spcAft>
                <a:spcPts val="800"/>
              </a:spcAft>
              <a:buFont typeface="Arial" charset="0"/>
              <a:buChar char="•"/>
              <a:defRPr sz="2800"/>
            </a:lvl4pPr>
            <a:lvl5pPr marL="874800" indent="-291600">
              <a:lnSpc>
                <a:spcPts val="3600"/>
              </a:lnSpc>
              <a:spcAft>
                <a:spcPts val="800"/>
              </a:spcAft>
              <a:buFont typeface="Wingdings" charset="2"/>
              <a:buChar char="§"/>
              <a:defRPr sz="2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6" name="Subtitle 2"/>
          <p:cNvSpPr>
            <a:spLocks noGrp="1"/>
          </p:cNvSpPr>
          <p:nvPr>
            <p:ph type="subTitle" idx="10"/>
          </p:nvPr>
        </p:nvSpPr>
        <p:spPr>
          <a:xfrm>
            <a:off x="380988" y="828137"/>
            <a:ext cx="12242518" cy="474561"/>
          </a:xfrm>
        </p:spPr>
        <p:txBody>
          <a:bodyPr/>
          <a:lstStyle>
            <a:lvl1pPr marL="0" indent="0" algn="l">
              <a:lnSpc>
                <a:spcPts val="3600"/>
              </a:lnSpc>
              <a:spcAft>
                <a:spcPts val="0"/>
              </a:spcAft>
              <a:buNone/>
              <a:defRPr sz="2800">
                <a:solidFill>
                  <a:schemeClr val="accent1"/>
                </a:solidFill>
              </a:defRPr>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noProof="0"/>
              <a:t>Click to edit Master subtitle style</a:t>
            </a:r>
            <a:endParaRPr lang="en-GB" noProof="0" dirty="0"/>
          </a:p>
        </p:txBody>
      </p:sp>
    </p:spTree>
    <p:extLst>
      <p:ext uri="{BB962C8B-B14F-4D97-AF65-F5344CB8AC3E}">
        <p14:creationId xmlns:p14="http://schemas.microsoft.com/office/powerpoint/2010/main" val="1925326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81600" y="309282"/>
            <a:ext cx="12241906" cy="489372"/>
          </a:xfrm>
        </p:spPr>
        <p:txBody>
          <a:bodyPr>
            <a:noAutofit/>
          </a:bodyPr>
          <a:lstStyle/>
          <a:p>
            <a:r>
              <a:rPr lang="en-US" noProof="0"/>
              <a:t>Click to edit Master title style</a:t>
            </a:r>
            <a:endParaRPr lang="en-GB" noProof="0" dirty="0"/>
          </a:p>
        </p:txBody>
      </p:sp>
      <p:sp>
        <p:nvSpPr>
          <p:cNvPr id="3" name="Content Placeholder 2"/>
          <p:cNvSpPr>
            <a:spLocks noGrp="1"/>
          </p:cNvSpPr>
          <p:nvPr>
            <p:ph idx="1"/>
          </p:nvPr>
        </p:nvSpPr>
        <p:spPr>
          <a:xfrm>
            <a:off x="381599" y="1688050"/>
            <a:ext cx="6100224" cy="6931843"/>
          </a:xfrm>
        </p:spPr>
        <p:txBody>
          <a:bodyPr>
            <a:noAutofit/>
          </a:bodyPr>
          <a:lstStyle>
            <a:lvl1pPr marL="0" indent="0">
              <a:lnSpc>
                <a:spcPts val="3600"/>
              </a:lnSpc>
              <a:spcAft>
                <a:spcPts val="800"/>
              </a:spcAft>
              <a:buNone/>
              <a:defRPr sz="2800">
                <a:solidFill>
                  <a:schemeClr val="accent1"/>
                </a:solidFill>
              </a:defRPr>
            </a:lvl1pPr>
            <a:lvl2pPr marL="0" indent="0">
              <a:lnSpc>
                <a:spcPts val="3600"/>
              </a:lnSpc>
              <a:spcAft>
                <a:spcPts val="800"/>
              </a:spcAft>
              <a:buFont typeface="Arial" charset="0"/>
              <a:buNone/>
              <a:defRPr sz="2800"/>
            </a:lvl2pPr>
            <a:lvl3pPr marL="291600" indent="-291600">
              <a:lnSpc>
                <a:spcPts val="3600"/>
              </a:lnSpc>
              <a:spcAft>
                <a:spcPts val="800"/>
              </a:spcAft>
              <a:buFont typeface=".AppleSystemUIFont" charset="-120"/>
              <a:buChar char="-"/>
              <a:defRPr sz="2800"/>
            </a:lvl3pPr>
            <a:lvl4pPr marL="583200" indent="-291600">
              <a:lnSpc>
                <a:spcPts val="3600"/>
              </a:lnSpc>
              <a:spcAft>
                <a:spcPts val="800"/>
              </a:spcAft>
              <a:buFont typeface="Arial" charset="0"/>
              <a:buChar char="•"/>
              <a:defRPr sz="2800"/>
            </a:lvl4pPr>
            <a:lvl5pPr marL="874800" indent="-291600">
              <a:lnSpc>
                <a:spcPts val="3600"/>
              </a:lnSpc>
              <a:spcAft>
                <a:spcPts val="800"/>
              </a:spcAft>
              <a:buFont typeface="Wingdings" charset="2"/>
              <a:buChar char="§"/>
              <a:defRPr sz="2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8" name="Picture Placeholder 7"/>
          <p:cNvSpPr>
            <a:spLocks noGrp="1"/>
          </p:cNvSpPr>
          <p:nvPr>
            <p:ph type="pic" sz="quarter" idx="11"/>
          </p:nvPr>
        </p:nvSpPr>
        <p:spPr>
          <a:xfrm>
            <a:off x="6573998" y="1767812"/>
            <a:ext cx="6049508" cy="6971074"/>
          </a:xfrm>
        </p:spPr>
        <p:txBody>
          <a:bodyPr/>
          <a:lstStyle>
            <a:lvl1pPr marL="0" indent="0">
              <a:buNone/>
              <a:defRPr sz="2000"/>
            </a:lvl1pPr>
          </a:lstStyle>
          <a:p>
            <a:r>
              <a:rPr lang="en-US" noProof="0"/>
              <a:t>Click icon to add picture</a:t>
            </a:r>
            <a:endParaRPr lang="en-GB" noProof="0" dirty="0"/>
          </a:p>
        </p:txBody>
      </p:sp>
      <p:sp>
        <p:nvSpPr>
          <p:cNvPr id="6" name="Subtitle 2"/>
          <p:cNvSpPr>
            <a:spLocks noGrp="1"/>
          </p:cNvSpPr>
          <p:nvPr>
            <p:ph type="subTitle" idx="10"/>
          </p:nvPr>
        </p:nvSpPr>
        <p:spPr>
          <a:xfrm>
            <a:off x="380988" y="828137"/>
            <a:ext cx="12242518" cy="474561"/>
          </a:xfrm>
        </p:spPr>
        <p:txBody>
          <a:bodyPr/>
          <a:lstStyle>
            <a:lvl1pPr marL="0" indent="0" algn="l">
              <a:lnSpc>
                <a:spcPts val="3600"/>
              </a:lnSpc>
              <a:spcAft>
                <a:spcPts val="0"/>
              </a:spcAft>
              <a:buNone/>
              <a:defRPr sz="2800">
                <a:solidFill>
                  <a:schemeClr val="accent1"/>
                </a:solidFill>
              </a:defRPr>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noProof="0"/>
              <a:t>Click to edit Master subtitle style</a:t>
            </a:r>
            <a:endParaRPr lang="en-GB" noProof="0" dirty="0"/>
          </a:p>
        </p:txBody>
      </p:sp>
    </p:spTree>
    <p:extLst>
      <p:ext uri="{BB962C8B-B14F-4D97-AF65-F5344CB8AC3E}">
        <p14:creationId xmlns:p14="http://schemas.microsoft.com/office/powerpoint/2010/main" val="11869949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3" name="Rectangle 2"/>
          <p:cNvSpPr/>
          <p:nvPr userDrawn="1"/>
        </p:nvSpPr>
        <p:spPr>
          <a:xfrm>
            <a:off x="0" y="0"/>
            <a:ext cx="13003200" cy="91185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endParaRPr lang="en-GB" noProof="0" dirty="0"/>
          </a:p>
        </p:txBody>
      </p:sp>
      <p:sp>
        <p:nvSpPr>
          <p:cNvPr id="2" name="Title 1"/>
          <p:cNvSpPr>
            <a:spLocks noGrp="1"/>
          </p:cNvSpPr>
          <p:nvPr>
            <p:ph type="title"/>
          </p:nvPr>
        </p:nvSpPr>
        <p:spPr>
          <a:xfrm>
            <a:off x="381599" y="309281"/>
            <a:ext cx="12242201" cy="570395"/>
          </a:xfrm>
        </p:spPr>
        <p:txBody>
          <a:bodyPr>
            <a:noAutofit/>
          </a:bodyPr>
          <a:lstStyle/>
          <a:p>
            <a:r>
              <a:rPr lang="en-US" noProof="0"/>
              <a:t>Click to edit Master title style</a:t>
            </a:r>
            <a:endParaRPr lang="en-GB" noProof="0" dirty="0"/>
          </a:p>
        </p:txBody>
      </p:sp>
      <p:sp>
        <p:nvSpPr>
          <p:cNvPr id="5" name="Picture Placeholder 7"/>
          <p:cNvSpPr>
            <a:spLocks noGrp="1"/>
          </p:cNvSpPr>
          <p:nvPr>
            <p:ph type="pic" sz="quarter" idx="11"/>
          </p:nvPr>
        </p:nvSpPr>
        <p:spPr>
          <a:xfrm>
            <a:off x="381599" y="1013206"/>
            <a:ext cx="12242808" cy="7725600"/>
          </a:xfrm>
        </p:spPr>
        <p:txBody>
          <a:bodyPr/>
          <a:lstStyle>
            <a:lvl1pPr marL="0" indent="0">
              <a:buNone/>
              <a:defRPr sz="2000"/>
            </a:lvl1pPr>
          </a:lstStyle>
          <a:p>
            <a:r>
              <a:rPr lang="en-US" noProof="0"/>
              <a:t>Click icon to add picture</a:t>
            </a:r>
            <a:endParaRPr lang="en-GB" noProof="0" dirty="0"/>
          </a:p>
        </p:txBody>
      </p:sp>
    </p:spTree>
    <p:extLst>
      <p:ext uri="{BB962C8B-B14F-4D97-AF65-F5344CB8AC3E}">
        <p14:creationId xmlns:p14="http://schemas.microsoft.com/office/powerpoint/2010/main" val="3183220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images and text">
    <p:spTree>
      <p:nvGrpSpPr>
        <p:cNvPr id="1" name=""/>
        <p:cNvGrpSpPr/>
        <p:nvPr/>
      </p:nvGrpSpPr>
      <p:grpSpPr>
        <a:xfrm>
          <a:off x="0" y="0"/>
          <a:ext cx="0" cy="0"/>
          <a:chOff x="0" y="0"/>
          <a:chExt cx="0" cy="0"/>
        </a:xfrm>
      </p:grpSpPr>
      <p:sp>
        <p:nvSpPr>
          <p:cNvPr id="3" name="Rectangle 2"/>
          <p:cNvSpPr/>
          <p:nvPr userDrawn="1"/>
        </p:nvSpPr>
        <p:spPr>
          <a:xfrm>
            <a:off x="0" y="0"/>
            <a:ext cx="13003200" cy="91185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endParaRPr lang="en-GB" noProof="0" dirty="0"/>
          </a:p>
        </p:txBody>
      </p:sp>
      <p:sp>
        <p:nvSpPr>
          <p:cNvPr id="2" name="Title 1"/>
          <p:cNvSpPr>
            <a:spLocks noGrp="1"/>
          </p:cNvSpPr>
          <p:nvPr>
            <p:ph type="title"/>
          </p:nvPr>
        </p:nvSpPr>
        <p:spPr>
          <a:xfrm>
            <a:off x="381599" y="309281"/>
            <a:ext cx="12242201" cy="570395"/>
          </a:xfrm>
        </p:spPr>
        <p:txBody>
          <a:bodyPr>
            <a:noAutofit/>
          </a:bodyPr>
          <a:lstStyle/>
          <a:p>
            <a:r>
              <a:rPr lang="en-US" noProof="0"/>
              <a:t>Click to edit Master title style</a:t>
            </a:r>
            <a:endParaRPr lang="en-GB" noProof="0" dirty="0"/>
          </a:p>
        </p:txBody>
      </p:sp>
      <p:sp>
        <p:nvSpPr>
          <p:cNvPr id="5" name="Picture Placeholder 7"/>
          <p:cNvSpPr>
            <a:spLocks noGrp="1"/>
          </p:cNvSpPr>
          <p:nvPr>
            <p:ph type="pic" sz="quarter" idx="11"/>
          </p:nvPr>
        </p:nvSpPr>
        <p:spPr>
          <a:xfrm>
            <a:off x="381600" y="1774770"/>
            <a:ext cx="6058799" cy="3801600"/>
          </a:xfrm>
        </p:spPr>
        <p:txBody>
          <a:bodyPr/>
          <a:lstStyle>
            <a:lvl1pPr marL="0" indent="0">
              <a:buNone/>
              <a:defRPr sz="2000"/>
            </a:lvl1pPr>
          </a:lstStyle>
          <a:p>
            <a:r>
              <a:rPr lang="en-US" noProof="0"/>
              <a:t>Click icon to add picture</a:t>
            </a:r>
            <a:endParaRPr lang="en-GB" noProof="0" dirty="0"/>
          </a:p>
        </p:txBody>
      </p:sp>
      <p:sp>
        <p:nvSpPr>
          <p:cNvPr id="7" name="Picture Placeholder 7"/>
          <p:cNvSpPr>
            <a:spLocks noGrp="1"/>
          </p:cNvSpPr>
          <p:nvPr>
            <p:ph type="pic" sz="quarter" idx="12"/>
          </p:nvPr>
        </p:nvSpPr>
        <p:spPr>
          <a:xfrm>
            <a:off x="6560990" y="1774770"/>
            <a:ext cx="6058799" cy="3801600"/>
          </a:xfrm>
        </p:spPr>
        <p:txBody>
          <a:bodyPr/>
          <a:lstStyle>
            <a:lvl1pPr marL="0" indent="0">
              <a:buNone/>
              <a:defRPr sz="2000"/>
            </a:lvl1pPr>
          </a:lstStyle>
          <a:p>
            <a:r>
              <a:rPr lang="en-US" noProof="0"/>
              <a:t>Click icon to add picture</a:t>
            </a:r>
            <a:endParaRPr lang="en-GB" noProof="0" dirty="0"/>
          </a:p>
        </p:txBody>
      </p:sp>
      <p:sp>
        <p:nvSpPr>
          <p:cNvPr id="8" name="Content Placeholder 2"/>
          <p:cNvSpPr>
            <a:spLocks noGrp="1"/>
          </p:cNvSpPr>
          <p:nvPr>
            <p:ph idx="1"/>
          </p:nvPr>
        </p:nvSpPr>
        <p:spPr>
          <a:xfrm>
            <a:off x="381599" y="5937813"/>
            <a:ext cx="5928094" cy="2682080"/>
          </a:xfrm>
        </p:spPr>
        <p:txBody>
          <a:bodyPr>
            <a:noAutofit/>
          </a:bodyPr>
          <a:lstStyle>
            <a:lvl1pPr marL="0" indent="0">
              <a:lnSpc>
                <a:spcPts val="3600"/>
              </a:lnSpc>
              <a:spcAft>
                <a:spcPts val="800"/>
              </a:spcAft>
              <a:buNone/>
              <a:defRPr sz="2800">
                <a:solidFill>
                  <a:schemeClr val="accent1"/>
                </a:solidFill>
              </a:defRPr>
            </a:lvl1pPr>
            <a:lvl2pPr marL="0" indent="0">
              <a:lnSpc>
                <a:spcPts val="3600"/>
              </a:lnSpc>
              <a:spcAft>
                <a:spcPts val="800"/>
              </a:spcAft>
              <a:buFont typeface="Arial" charset="0"/>
              <a:buNone/>
              <a:defRPr sz="2800"/>
            </a:lvl2pPr>
            <a:lvl3pPr marL="291600" indent="-291600">
              <a:lnSpc>
                <a:spcPts val="3600"/>
              </a:lnSpc>
              <a:spcAft>
                <a:spcPts val="800"/>
              </a:spcAft>
              <a:buFont typeface=".AppleSystemUIFont" charset="-120"/>
              <a:buChar char="-"/>
              <a:defRPr sz="2800"/>
            </a:lvl3pPr>
            <a:lvl4pPr marL="583200" indent="-291600">
              <a:lnSpc>
                <a:spcPts val="3600"/>
              </a:lnSpc>
              <a:spcAft>
                <a:spcPts val="800"/>
              </a:spcAft>
              <a:buFont typeface="Arial" charset="0"/>
              <a:buChar char="•"/>
              <a:defRPr sz="2800"/>
            </a:lvl4pPr>
            <a:lvl5pPr marL="874800" indent="-291600">
              <a:lnSpc>
                <a:spcPts val="3600"/>
              </a:lnSpc>
              <a:spcAft>
                <a:spcPts val="800"/>
              </a:spcAft>
              <a:buFont typeface="Wingdings" charset="2"/>
              <a:buChar char="§"/>
              <a:defRPr sz="2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Content Placeholder 2"/>
          <p:cNvSpPr>
            <a:spLocks noGrp="1"/>
          </p:cNvSpPr>
          <p:nvPr>
            <p:ph idx="13"/>
          </p:nvPr>
        </p:nvSpPr>
        <p:spPr>
          <a:xfrm>
            <a:off x="6560990" y="5937813"/>
            <a:ext cx="5928094" cy="2682080"/>
          </a:xfrm>
        </p:spPr>
        <p:txBody>
          <a:bodyPr>
            <a:noAutofit/>
          </a:bodyPr>
          <a:lstStyle>
            <a:lvl1pPr marL="0" indent="0">
              <a:lnSpc>
                <a:spcPts val="3600"/>
              </a:lnSpc>
              <a:spcAft>
                <a:spcPts val="800"/>
              </a:spcAft>
              <a:buNone/>
              <a:defRPr sz="2800">
                <a:solidFill>
                  <a:schemeClr val="accent1"/>
                </a:solidFill>
              </a:defRPr>
            </a:lvl1pPr>
            <a:lvl2pPr marL="0" indent="0">
              <a:lnSpc>
                <a:spcPts val="3600"/>
              </a:lnSpc>
              <a:spcAft>
                <a:spcPts val="800"/>
              </a:spcAft>
              <a:buFont typeface="Arial" charset="0"/>
              <a:buNone/>
              <a:defRPr sz="2800"/>
            </a:lvl2pPr>
            <a:lvl3pPr marL="291600" indent="-291600">
              <a:lnSpc>
                <a:spcPts val="3600"/>
              </a:lnSpc>
              <a:spcAft>
                <a:spcPts val="800"/>
              </a:spcAft>
              <a:buFont typeface=".AppleSystemUIFont" charset="-120"/>
              <a:buChar char="-"/>
              <a:defRPr sz="2800"/>
            </a:lvl3pPr>
            <a:lvl4pPr marL="583200" indent="-291600">
              <a:lnSpc>
                <a:spcPts val="3600"/>
              </a:lnSpc>
              <a:spcAft>
                <a:spcPts val="800"/>
              </a:spcAft>
              <a:buFont typeface="Arial" charset="0"/>
              <a:buChar char="•"/>
              <a:defRPr sz="2800"/>
            </a:lvl4pPr>
            <a:lvl5pPr marL="874800" indent="-291600">
              <a:lnSpc>
                <a:spcPts val="3600"/>
              </a:lnSpc>
              <a:spcAft>
                <a:spcPts val="800"/>
              </a:spcAft>
              <a:buFont typeface="Wingdings" charset="2"/>
              <a:buChar char="§"/>
              <a:defRPr sz="2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0" name="Subtitle 2"/>
          <p:cNvSpPr>
            <a:spLocks noGrp="1"/>
          </p:cNvSpPr>
          <p:nvPr>
            <p:ph type="subTitle" idx="10"/>
          </p:nvPr>
        </p:nvSpPr>
        <p:spPr>
          <a:xfrm>
            <a:off x="380988" y="828137"/>
            <a:ext cx="12242518" cy="474561"/>
          </a:xfrm>
        </p:spPr>
        <p:txBody>
          <a:bodyPr/>
          <a:lstStyle>
            <a:lvl1pPr marL="0" indent="0" algn="l">
              <a:lnSpc>
                <a:spcPts val="3600"/>
              </a:lnSpc>
              <a:spcAft>
                <a:spcPts val="0"/>
              </a:spcAft>
              <a:buNone/>
              <a:defRPr sz="2800">
                <a:solidFill>
                  <a:schemeClr val="accent1"/>
                </a:solidFill>
              </a:defRPr>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noProof="0"/>
              <a:t>Click to edit Master subtitle style</a:t>
            </a:r>
            <a:endParaRPr lang="en-GB" noProof="0" dirty="0"/>
          </a:p>
        </p:txBody>
      </p:sp>
    </p:spTree>
    <p:extLst>
      <p:ext uri="{BB962C8B-B14F-4D97-AF65-F5344CB8AC3E}">
        <p14:creationId xmlns:p14="http://schemas.microsoft.com/office/powerpoint/2010/main" val="10776831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images and text">
    <p:spTree>
      <p:nvGrpSpPr>
        <p:cNvPr id="1" name=""/>
        <p:cNvGrpSpPr/>
        <p:nvPr/>
      </p:nvGrpSpPr>
      <p:grpSpPr>
        <a:xfrm>
          <a:off x="0" y="0"/>
          <a:ext cx="0" cy="0"/>
          <a:chOff x="0" y="0"/>
          <a:chExt cx="0" cy="0"/>
        </a:xfrm>
      </p:grpSpPr>
      <p:sp>
        <p:nvSpPr>
          <p:cNvPr id="3" name="Rectangle 2"/>
          <p:cNvSpPr/>
          <p:nvPr userDrawn="1"/>
        </p:nvSpPr>
        <p:spPr>
          <a:xfrm>
            <a:off x="0" y="0"/>
            <a:ext cx="13003200" cy="91185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endParaRPr lang="en-GB" noProof="0" dirty="0"/>
          </a:p>
        </p:txBody>
      </p:sp>
      <p:sp>
        <p:nvSpPr>
          <p:cNvPr id="2" name="Title 1"/>
          <p:cNvSpPr>
            <a:spLocks noGrp="1"/>
          </p:cNvSpPr>
          <p:nvPr>
            <p:ph type="title"/>
          </p:nvPr>
        </p:nvSpPr>
        <p:spPr>
          <a:xfrm>
            <a:off x="381599" y="309281"/>
            <a:ext cx="12242201" cy="570395"/>
          </a:xfrm>
        </p:spPr>
        <p:txBody>
          <a:bodyPr>
            <a:noAutofit/>
          </a:bodyPr>
          <a:lstStyle/>
          <a:p>
            <a:r>
              <a:rPr lang="en-US" noProof="0"/>
              <a:t>Click to edit Master title style</a:t>
            </a:r>
            <a:endParaRPr lang="en-GB" noProof="0" dirty="0"/>
          </a:p>
        </p:txBody>
      </p:sp>
      <p:sp>
        <p:nvSpPr>
          <p:cNvPr id="5" name="Picture Placeholder 7"/>
          <p:cNvSpPr>
            <a:spLocks noGrp="1"/>
          </p:cNvSpPr>
          <p:nvPr>
            <p:ph type="pic" sz="quarter" idx="11"/>
          </p:nvPr>
        </p:nvSpPr>
        <p:spPr>
          <a:xfrm>
            <a:off x="381601" y="1774770"/>
            <a:ext cx="2975058" cy="2253533"/>
          </a:xfrm>
        </p:spPr>
        <p:txBody>
          <a:bodyPr/>
          <a:lstStyle>
            <a:lvl1pPr marL="0" indent="0">
              <a:buNone/>
              <a:defRPr sz="1800"/>
            </a:lvl1pPr>
          </a:lstStyle>
          <a:p>
            <a:r>
              <a:rPr lang="en-US" noProof="0"/>
              <a:t>Click icon to add picture</a:t>
            </a:r>
            <a:endParaRPr lang="en-GB" noProof="0" dirty="0"/>
          </a:p>
        </p:txBody>
      </p:sp>
      <p:sp>
        <p:nvSpPr>
          <p:cNvPr id="8" name="Content Placeholder 2"/>
          <p:cNvSpPr>
            <a:spLocks noGrp="1"/>
          </p:cNvSpPr>
          <p:nvPr>
            <p:ph idx="1"/>
          </p:nvPr>
        </p:nvSpPr>
        <p:spPr>
          <a:xfrm>
            <a:off x="381599" y="4467828"/>
            <a:ext cx="2975060" cy="3923818"/>
          </a:xfrm>
        </p:spPr>
        <p:txBody>
          <a:bodyPr>
            <a:noAutofit/>
          </a:bodyPr>
          <a:lstStyle>
            <a:lvl1pPr marL="0" indent="0">
              <a:lnSpc>
                <a:spcPts val="3600"/>
              </a:lnSpc>
              <a:spcAft>
                <a:spcPts val="800"/>
              </a:spcAft>
              <a:buNone/>
              <a:defRPr sz="2800">
                <a:solidFill>
                  <a:schemeClr val="accent1"/>
                </a:solidFill>
              </a:defRPr>
            </a:lvl1pPr>
            <a:lvl2pPr marL="0" indent="0">
              <a:lnSpc>
                <a:spcPts val="3600"/>
              </a:lnSpc>
              <a:spcAft>
                <a:spcPts val="800"/>
              </a:spcAft>
              <a:buFont typeface="Arial" charset="0"/>
              <a:buNone/>
              <a:defRPr sz="2800"/>
            </a:lvl2pPr>
            <a:lvl3pPr marL="291600" indent="-291600">
              <a:lnSpc>
                <a:spcPts val="3600"/>
              </a:lnSpc>
              <a:spcAft>
                <a:spcPts val="800"/>
              </a:spcAft>
              <a:buFont typeface=".AppleSystemUIFont" charset="-120"/>
              <a:buChar char="-"/>
              <a:defRPr sz="2800"/>
            </a:lvl3pPr>
            <a:lvl4pPr marL="583200" indent="-291600">
              <a:lnSpc>
                <a:spcPts val="3600"/>
              </a:lnSpc>
              <a:spcAft>
                <a:spcPts val="800"/>
              </a:spcAft>
              <a:buFont typeface="Arial" charset="0"/>
              <a:buChar char="•"/>
              <a:defRPr sz="2800"/>
            </a:lvl4pPr>
            <a:lvl5pPr marL="874800" indent="-291600">
              <a:lnSpc>
                <a:spcPts val="3600"/>
              </a:lnSpc>
              <a:spcAft>
                <a:spcPts val="800"/>
              </a:spcAft>
              <a:buFont typeface="Wingdings" charset="2"/>
              <a:buChar char="§"/>
              <a:defRPr sz="2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0" name="Picture Placeholder 7"/>
          <p:cNvSpPr>
            <a:spLocks noGrp="1"/>
          </p:cNvSpPr>
          <p:nvPr>
            <p:ph type="pic" sz="quarter" idx="12"/>
          </p:nvPr>
        </p:nvSpPr>
        <p:spPr>
          <a:xfrm>
            <a:off x="3470550" y="1774770"/>
            <a:ext cx="2975058" cy="2253533"/>
          </a:xfrm>
        </p:spPr>
        <p:txBody>
          <a:bodyPr/>
          <a:lstStyle>
            <a:lvl1pPr marL="0" indent="0">
              <a:buNone/>
              <a:defRPr sz="1800"/>
            </a:lvl1pPr>
          </a:lstStyle>
          <a:p>
            <a:r>
              <a:rPr lang="en-US" noProof="0"/>
              <a:t>Click icon to add picture</a:t>
            </a:r>
            <a:endParaRPr lang="en-GB" noProof="0" dirty="0"/>
          </a:p>
        </p:txBody>
      </p:sp>
      <p:sp>
        <p:nvSpPr>
          <p:cNvPr id="12" name="Picture Placeholder 7"/>
          <p:cNvSpPr>
            <a:spLocks noGrp="1"/>
          </p:cNvSpPr>
          <p:nvPr>
            <p:ph type="pic" sz="quarter" idx="14"/>
          </p:nvPr>
        </p:nvSpPr>
        <p:spPr>
          <a:xfrm>
            <a:off x="6559499" y="1774770"/>
            <a:ext cx="2975058" cy="2253533"/>
          </a:xfrm>
        </p:spPr>
        <p:txBody>
          <a:bodyPr/>
          <a:lstStyle>
            <a:lvl1pPr marL="0" indent="0">
              <a:buNone/>
              <a:defRPr sz="1800"/>
            </a:lvl1pPr>
          </a:lstStyle>
          <a:p>
            <a:r>
              <a:rPr lang="en-US" noProof="0"/>
              <a:t>Click icon to add picture</a:t>
            </a:r>
            <a:endParaRPr lang="en-GB" noProof="0" dirty="0"/>
          </a:p>
        </p:txBody>
      </p:sp>
      <p:sp>
        <p:nvSpPr>
          <p:cNvPr id="14" name="Picture Placeholder 7"/>
          <p:cNvSpPr>
            <a:spLocks noGrp="1"/>
          </p:cNvSpPr>
          <p:nvPr>
            <p:ph type="pic" sz="quarter" idx="15"/>
          </p:nvPr>
        </p:nvSpPr>
        <p:spPr>
          <a:xfrm>
            <a:off x="9648448" y="1774770"/>
            <a:ext cx="2975058" cy="2253533"/>
          </a:xfrm>
        </p:spPr>
        <p:txBody>
          <a:bodyPr/>
          <a:lstStyle>
            <a:lvl1pPr marL="0" indent="0">
              <a:buNone/>
              <a:defRPr sz="1800"/>
            </a:lvl1pPr>
          </a:lstStyle>
          <a:p>
            <a:r>
              <a:rPr lang="en-US" noProof="0"/>
              <a:t>Click icon to add picture</a:t>
            </a:r>
            <a:endParaRPr lang="en-GB" noProof="0" dirty="0"/>
          </a:p>
        </p:txBody>
      </p:sp>
      <p:sp>
        <p:nvSpPr>
          <p:cNvPr id="13" name="Content Placeholder 2"/>
          <p:cNvSpPr>
            <a:spLocks noGrp="1"/>
          </p:cNvSpPr>
          <p:nvPr>
            <p:ph idx="19"/>
          </p:nvPr>
        </p:nvSpPr>
        <p:spPr>
          <a:xfrm>
            <a:off x="3470550" y="4467828"/>
            <a:ext cx="2975060" cy="3923818"/>
          </a:xfrm>
        </p:spPr>
        <p:txBody>
          <a:bodyPr>
            <a:noAutofit/>
          </a:bodyPr>
          <a:lstStyle>
            <a:lvl1pPr marL="0" indent="0">
              <a:lnSpc>
                <a:spcPts val="3600"/>
              </a:lnSpc>
              <a:spcAft>
                <a:spcPts val="800"/>
              </a:spcAft>
              <a:buNone/>
              <a:defRPr sz="2800">
                <a:solidFill>
                  <a:schemeClr val="accent1"/>
                </a:solidFill>
              </a:defRPr>
            </a:lvl1pPr>
            <a:lvl2pPr marL="0" indent="0">
              <a:lnSpc>
                <a:spcPts val="3600"/>
              </a:lnSpc>
              <a:spcAft>
                <a:spcPts val="800"/>
              </a:spcAft>
              <a:buFont typeface="Arial" charset="0"/>
              <a:buNone/>
              <a:defRPr sz="2800"/>
            </a:lvl2pPr>
            <a:lvl3pPr marL="291600" indent="-291600">
              <a:lnSpc>
                <a:spcPts val="3600"/>
              </a:lnSpc>
              <a:spcAft>
                <a:spcPts val="800"/>
              </a:spcAft>
              <a:buFont typeface=".AppleSystemUIFont" charset="-120"/>
              <a:buChar char="-"/>
              <a:defRPr sz="2800"/>
            </a:lvl3pPr>
            <a:lvl4pPr marL="583200" indent="-291600">
              <a:lnSpc>
                <a:spcPts val="3600"/>
              </a:lnSpc>
              <a:spcAft>
                <a:spcPts val="800"/>
              </a:spcAft>
              <a:buFont typeface="Arial" charset="0"/>
              <a:buChar char="•"/>
              <a:defRPr sz="2800"/>
            </a:lvl4pPr>
            <a:lvl5pPr marL="874800" indent="-291600">
              <a:lnSpc>
                <a:spcPts val="3600"/>
              </a:lnSpc>
              <a:spcAft>
                <a:spcPts val="800"/>
              </a:spcAft>
              <a:buFont typeface="Wingdings" charset="2"/>
              <a:buChar char="§"/>
              <a:defRPr sz="2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8" name="Content Placeholder 2"/>
          <p:cNvSpPr>
            <a:spLocks noGrp="1"/>
          </p:cNvSpPr>
          <p:nvPr>
            <p:ph idx="20"/>
          </p:nvPr>
        </p:nvSpPr>
        <p:spPr>
          <a:xfrm>
            <a:off x="6559499" y="4467828"/>
            <a:ext cx="2975060" cy="3923818"/>
          </a:xfrm>
        </p:spPr>
        <p:txBody>
          <a:bodyPr>
            <a:noAutofit/>
          </a:bodyPr>
          <a:lstStyle>
            <a:lvl1pPr marL="0" indent="0">
              <a:lnSpc>
                <a:spcPts val="3600"/>
              </a:lnSpc>
              <a:spcAft>
                <a:spcPts val="800"/>
              </a:spcAft>
              <a:buNone/>
              <a:defRPr sz="2800">
                <a:solidFill>
                  <a:schemeClr val="accent1"/>
                </a:solidFill>
              </a:defRPr>
            </a:lvl1pPr>
            <a:lvl2pPr marL="0" indent="0">
              <a:lnSpc>
                <a:spcPts val="3600"/>
              </a:lnSpc>
              <a:spcAft>
                <a:spcPts val="800"/>
              </a:spcAft>
              <a:buFont typeface="Arial" charset="0"/>
              <a:buNone/>
              <a:defRPr sz="2800"/>
            </a:lvl2pPr>
            <a:lvl3pPr marL="291600" indent="-291600">
              <a:lnSpc>
                <a:spcPts val="3600"/>
              </a:lnSpc>
              <a:spcAft>
                <a:spcPts val="800"/>
              </a:spcAft>
              <a:buFont typeface=".AppleSystemUIFont" charset="-120"/>
              <a:buChar char="-"/>
              <a:defRPr sz="2800"/>
            </a:lvl3pPr>
            <a:lvl4pPr marL="583200" indent="-291600">
              <a:lnSpc>
                <a:spcPts val="3600"/>
              </a:lnSpc>
              <a:spcAft>
                <a:spcPts val="800"/>
              </a:spcAft>
              <a:buFont typeface="Arial" charset="0"/>
              <a:buChar char="•"/>
              <a:defRPr sz="2800"/>
            </a:lvl4pPr>
            <a:lvl5pPr marL="874800" indent="-291600">
              <a:lnSpc>
                <a:spcPts val="3600"/>
              </a:lnSpc>
              <a:spcAft>
                <a:spcPts val="800"/>
              </a:spcAft>
              <a:buFont typeface="Wingdings" charset="2"/>
              <a:buChar char="§"/>
              <a:defRPr sz="2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9" name="Content Placeholder 2"/>
          <p:cNvSpPr>
            <a:spLocks noGrp="1"/>
          </p:cNvSpPr>
          <p:nvPr>
            <p:ph idx="21"/>
          </p:nvPr>
        </p:nvSpPr>
        <p:spPr>
          <a:xfrm>
            <a:off x="9648448" y="4467828"/>
            <a:ext cx="2975060" cy="3923818"/>
          </a:xfrm>
        </p:spPr>
        <p:txBody>
          <a:bodyPr>
            <a:noAutofit/>
          </a:bodyPr>
          <a:lstStyle>
            <a:lvl1pPr marL="0" indent="0">
              <a:lnSpc>
                <a:spcPts val="3600"/>
              </a:lnSpc>
              <a:spcAft>
                <a:spcPts val="800"/>
              </a:spcAft>
              <a:buNone/>
              <a:defRPr sz="2800">
                <a:solidFill>
                  <a:schemeClr val="accent1"/>
                </a:solidFill>
              </a:defRPr>
            </a:lvl1pPr>
            <a:lvl2pPr marL="0" indent="0">
              <a:lnSpc>
                <a:spcPts val="3600"/>
              </a:lnSpc>
              <a:spcAft>
                <a:spcPts val="800"/>
              </a:spcAft>
              <a:buFont typeface="Arial" charset="0"/>
              <a:buNone/>
              <a:defRPr sz="2800"/>
            </a:lvl2pPr>
            <a:lvl3pPr marL="291600" indent="-291600">
              <a:lnSpc>
                <a:spcPts val="3600"/>
              </a:lnSpc>
              <a:spcAft>
                <a:spcPts val="800"/>
              </a:spcAft>
              <a:buFont typeface=".AppleSystemUIFont" charset="-120"/>
              <a:buChar char="-"/>
              <a:defRPr sz="2800"/>
            </a:lvl3pPr>
            <a:lvl4pPr marL="583200" indent="-291600">
              <a:lnSpc>
                <a:spcPts val="3600"/>
              </a:lnSpc>
              <a:spcAft>
                <a:spcPts val="800"/>
              </a:spcAft>
              <a:buFont typeface="Arial" charset="0"/>
              <a:buChar char="•"/>
              <a:defRPr sz="2800"/>
            </a:lvl4pPr>
            <a:lvl5pPr marL="874800" indent="-291600">
              <a:lnSpc>
                <a:spcPts val="3600"/>
              </a:lnSpc>
              <a:spcAft>
                <a:spcPts val="800"/>
              </a:spcAft>
              <a:buFont typeface="Wingdings" charset="2"/>
              <a:buChar char="§"/>
              <a:defRPr sz="2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5" name="Subtitle 2"/>
          <p:cNvSpPr>
            <a:spLocks noGrp="1"/>
          </p:cNvSpPr>
          <p:nvPr>
            <p:ph type="subTitle" idx="10"/>
          </p:nvPr>
        </p:nvSpPr>
        <p:spPr>
          <a:xfrm>
            <a:off x="380988" y="828137"/>
            <a:ext cx="12242518" cy="474561"/>
          </a:xfrm>
        </p:spPr>
        <p:txBody>
          <a:bodyPr/>
          <a:lstStyle>
            <a:lvl1pPr marL="0" indent="0" algn="l">
              <a:lnSpc>
                <a:spcPts val="3600"/>
              </a:lnSpc>
              <a:spcAft>
                <a:spcPts val="0"/>
              </a:spcAft>
              <a:buNone/>
              <a:defRPr sz="2800">
                <a:solidFill>
                  <a:schemeClr val="accent1"/>
                </a:solidFill>
              </a:defRPr>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noProof="0"/>
              <a:t>Click to edit Master subtitle style</a:t>
            </a:r>
            <a:endParaRPr lang="en-GB" noProof="0" dirty="0"/>
          </a:p>
        </p:txBody>
      </p:sp>
    </p:spTree>
    <p:extLst>
      <p:ext uri="{BB962C8B-B14F-4D97-AF65-F5344CB8AC3E}">
        <p14:creationId xmlns:p14="http://schemas.microsoft.com/office/powerpoint/2010/main" val="482417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 coloured ">
    <p:spTree>
      <p:nvGrpSpPr>
        <p:cNvPr id="1" name=""/>
        <p:cNvGrpSpPr/>
        <p:nvPr/>
      </p:nvGrpSpPr>
      <p:grpSpPr>
        <a:xfrm>
          <a:off x="0" y="0"/>
          <a:ext cx="0" cy="0"/>
          <a:chOff x="0" y="0"/>
          <a:chExt cx="0" cy="0"/>
        </a:xfrm>
      </p:grpSpPr>
      <p:sp>
        <p:nvSpPr>
          <p:cNvPr id="2" name="Title 1"/>
          <p:cNvSpPr>
            <a:spLocks noGrp="1"/>
          </p:cNvSpPr>
          <p:nvPr>
            <p:ph type="ctrTitle"/>
          </p:nvPr>
        </p:nvSpPr>
        <p:spPr>
          <a:xfrm>
            <a:off x="6564038" y="3213230"/>
            <a:ext cx="6204624" cy="493297"/>
          </a:xfrm>
        </p:spPr>
        <p:txBody>
          <a:bodyPr anchor="t"/>
          <a:lstStyle>
            <a:lvl1pPr algn="l">
              <a:defRPr sz="3400">
                <a:solidFill>
                  <a:schemeClr val="bg1"/>
                </a:solidFill>
              </a:defRPr>
            </a:lvl1pPr>
          </a:lstStyle>
          <a:p>
            <a:r>
              <a:rPr lang="en-US" noProof="0"/>
              <a:t>Click to edit Master title style</a:t>
            </a:r>
            <a:endParaRPr lang="en-GB" noProof="0" dirty="0"/>
          </a:p>
        </p:txBody>
      </p:sp>
      <p:sp>
        <p:nvSpPr>
          <p:cNvPr id="3" name="Subtitle 2"/>
          <p:cNvSpPr>
            <a:spLocks noGrp="1"/>
          </p:cNvSpPr>
          <p:nvPr>
            <p:ph type="subTitle" idx="1"/>
          </p:nvPr>
        </p:nvSpPr>
        <p:spPr>
          <a:xfrm>
            <a:off x="6568170" y="4190686"/>
            <a:ext cx="6200492" cy="1454011"/>
          </a:xfrm>
        </p:spPr>
        <p:txBody>
          <a:bodyPr/>
          <a:lstStyle>
            <a:lvl1pPr marL="0" indent="0" algn="l">
              <a:lnSpc>
                <a:spcPts val="3600"/>
              </a:lnSpc>
              <a:spcAft>
                <a:spcPts val="0"/>
              </a:spcAft>
              <a:buNone/>
              <a:defRPr sz="2800">
                <a:solidFill>
                  <a:schemeClr val="bg1"/>
                </a:solidFill>
              </a:defRPr>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noProof="0"/>
              <a:t>Click to edit Master subtitle style</a:t>
            </a:r>
            <a:endParaRPr lang="en-GB" noProof="0"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0988" y="381756"/>
            <a:ext cx="2296800" cy="547676"/>
          </a:xfrm>
          <a:prstGeom prst="rect">
            <a:avLst/>
          </a:prstGeom>
          <a:noFill/>
          <a:ln>
            <a:noFill/>
          </a:ln>
        </p:spPr>
      </p:pic>
      <p:sp>
        <p:nvSpPr>
          <p:cNvPr id="11" name="Footer Placeholder 18"/>
          <p:cNvSpPr>
            <a:spLocks noGrp="1"/>
          </p:cNvSpPr>
          <p:nvPr>
            <p:ph type="ftr" sz="quarter" idx="3"/>
          </p:nvPr>
        </p:nvSpPr>
        <p:spPr>
          <a:xfrm>
            <a:off x="6566430" y="8895302"/>
            <a:ext cx="5860871" cy="519113"/>
          </a:xfrm>
          <a:prstGeom prst="rect">
            <a:avLst/>
          </a:prstGeom>
        </p:spPr>
        <p:txBody>
          <a:bodyPr vert="horz" lIns="0" tIns="0" rIns="0" bIns="0" rtlCol="0" anchor="b"/>
          <a:lstStyle>
            <a:lvl1pPr algn="l">
              <a:lnSpc>
                <a:spcPts val="1800"/>
              </a:lnSpc>
              <a:defRPr sz="1400">
                <a:solidFill>
                  <a:schemeClr val="bg1"/>
                </a:solidFill>
              </a:defRPr>
            </a:lvl1pPr>
          </a:lstStyle>
          <a:p>
            <a:r>
              <a:rPr lang="en-GB" noProof="0"/>
              <a:t>Smallprint</a:t>
            </a:r>
            <a:endParaRPr lang="en-GB" noProof="0" dirty="0"/>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98116" y="407091"/>
            <a:ext cx="2426400" cy="583988"/>
          </a:xfrm>
          <a:prstGeom prst="rect">
            <a:avLst/>
          </a:prstGeom>
        </p:spPr>
      </p:pic>
      <p:pic>
        <p:nvPicPr>
          <p:cNvPr id="12" name="Picture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83534" y="3303926"/>
            <a:ext cx="5305716" cy="6066201"/>
          </a:xfrm>
          <a:prstGeom prst="rect">
            <a:avLst/>
          </a:prstGeom>
        </p:spPr>
      </p:pic>
    </p:spTree>
    <p:extLst>
      <p:ext uri="{BB962C8B-B14F-4D97-AF65-F5344CB8AC3E}">
        <p14:creationId xmlns:p14="http://schemas.microsoft.com/office/powerpoint/2010/main" val="7506796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Title 1"/>
          <p:cNvSpPr>
            <a:spLocks noGrp="1"/>
          </p:cNvSpPr>
          <p:nvPr>
            <p:ph type="title"/>
          </p:nvPr>
        </p:nvSpPr>
        <p:spPr>
          <a:xfrm>
            <a:off x="381599" y="309281"/>
            <a:ext cx="12242201" cy="8047641"/>
          </a:xfrm>
        </p:spPr>
        <p:txBody>
          <a:bodyPr anchor="ctr">
            <a:noAutofit/>
          </a:bodyPr>
          <a:lstStyle/>
          <a:p>
            <a:r>
              <a:rPr lang="en-US" noProof="0"/>
              <a:t>Click to edit Master title style</a:t>
            </a:r>
            <a:endParaRPr lang="en-GB" noProof="0" dirty="0"/>
          </a:p>
        </p:txBody>
      </p:sp>
    </p:spTree>
    <p:extLst>
      <p:ext uri="{BB962C8B-B14F-4D97-AF65-F5344CB8AC3E}">
        <p14:creationId xmlns:p14="http://schemas.microsoft.com/office/powerpoint/2010/main" val="16904923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mpty blu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58574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mpty white">
    <p:spTree>
      <p:nvGrpSpPr>
        <p:cNvPr id="1" name=""/>
        <p:cNvGrpSpPr/>
        <p:nvPr/>
      </p:nvGrpSpPr>
      <p:grpSpPr>
        <a:xfrm>
          <a:off x="0" y="0"/>
          <a:ext cx="0" cy="0"/>
          <a:chOff x="0" y="0"/>
          <a:chExt cx="0" cy="0"/>
        </a:xfrm>
      </p:grpSpPr>
      <p:sp>
        <p:nvSpPr>
          <p:cNvPr id="3" name="Rectangle 2"/>
          <p:cNvSpPr/>
          <p:nvPr userDrawn="1"/>
        </p:nvSpPr>
        <p:spPr>
          <a:xfrm>
            <a:off x="0" y="0"/>
            <a:ext cx="13003200" cy="91185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endParaRPr lang="en-GB" noProof="0" dirty="0"/>
          </a:p>
        </p:txBody>
      </p:sp>
    </p:spTree>
    <p:extLst>
      <p:ext uri="{BB962C8B-B14F-4D97-AF65-F5344CB8AC3E}">
        <p14:creationId xmlns:p14="http://schemas.microsoft.com/office/powerpoint/2010/main" val="9176096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sp>
        <p:nvSpPr>
          <p:cNvPr id="3" name="Rectangle 2"/>
          <p:cNvSpPr/>
          <p:nvPr userDrawn="1"/>
        </p:nvSpPr>
        <p:spPr>
          <a:xfrm>
            <a:off x="0" y="0"/>
            <a:ext cx="13003200" cy="91185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endParaRPr lang="en-GB" noProof="0" dirty="0"/>
          </a:p>
        </p:txBody>
      </p:sp>
      <p:sp>
        <p:nvSpPr>
          <p:cNvPr id="5" name="Picture Placeholder 4"/>
          <p:cNvSpPr>
            <a:spLocks noGrp="1"/>
          </p:cNvSpPr>
          <p:nvPr>
            <p:ph type="pic" sz="quarter" idx="10"/>
          </p:nvPr>
        </p:nvSpPr>
        <p:spPr>
          <a:xfrm>
            <a:off x="381600" y="381599"/>
            <a:ext cx="12243600" cy="8359200"/>
          </a:xfrm>
        </p:spPr>
        <p:txBody>
          <a:bodyPr/>
          <a:lstStyle>
            <a:lvl1pPr marL="0" indent="0">
              <a:buNone/>
              <a:defRPr sz="2000"/>
            </a:lvl1pPr>
          </a:lstStyle>
          <a:p>
            <a:r>
              <a:rPr lang="en-US" noProof="0"/>
              <a:t>Click icon to add picture</a:t>
            </a:r>
            <a:endParaRPr lang="en-GB" noProof="0" dirty="0"/>
          </a:p>
        </p:txBody>
      </p:sp>
    </p:spTree>
    <p:extLst>
      <p:ext uri="{BB962C8B-B14F-4D97-AF65-F5344CB8AC3E}">
        <p14:creationId xmlns:p14="http://schemas.microsoft.com/office/powerpoint/2010/main" val="5821875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s 2">
    <p:spTree>
      <p:nvGrpSpPr>
        <p:cNvPr id="1" name=""/>
        <p:cNvGrpSpPr/>
        <p:nvPr/>
      </p:nvGrpSpPr>
      <p:grpSpPr>
        <a:xfrm>
          <a:off x="0" y="0"/>
          <a:ext cx="0" cy="0"/>
          <a:chOff x="0" y="0"/>
          <a:chExt cx="0" cy="0"/>
        </a:xfrm>
      </p:grpSpPr>
      <p:sp>
        <p:nvSpPr>
          <p:cNvPr id="3" name="Rectangle 2"/>
          <p:cNvSpPr/>
          <p:nvPr userDrawn="1"/>
        </p:nvSpPr>
        <p:spPr>
          <a:xfrm>
            <a:off x="0" y="0"/>
            <a:ext cx="13003200" cy="91185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endParaRPr lang="en-GB" noProof="0" dirty="0"/>
          </a:p>
        </p:txBody>
      </p:sp>
      <p:sp>
        <p:nvSpPr>
          <p:cNvPr id="8" name="Picture Placeholder 4"/>
          <p:cNvSpPr>
            <a:spLocks noGrp="1"/>
          </p:cNvSpPr>
          <p:nvPr>
            <p:ph type="pic" sz="quarter" idx="11"/>
          </p:nvPr>
        </p:nvSpPr>
        <p:spPr>
          <a:xfrm>
            <a:off x="6565609" y="381599"/>
            <a:ext cx="6058799" cy="8359200"/>
          </a:xfrm>
        </p:spPr>
        <p:txBody>
          <a:bodyPr/>
          <a:lstStyle>
            <a:lvl1pPr marL="0" indent="0">
              <a:buNone/>
              <a:defRPr sz="2000"/>
            </a:lvl1pPr>
          </a:lstStyle>
          <a:p>
            <a:r>
              <a:rPr lang="en-US" noProof="0"/>
              <a:t>Click icon to add picture</a:t>
            </a:r>
            <a:endParaRPr lang="en-GB" noProof="0" dirty="0"/>
          </a:p>
        </p:txBody>
      </p:sp>
      <p:sp>
        <p:nvSpPr>
          <p:cNvPr id="7" name="Picture Placeholder 4"/>
          <p:cNvSpPr>
            <a:spLocks noGrp="1"/>
          </p:cNvSpPr>
          <p:nvPr>
            <p:ph type="pic" sz="quarter" idx="10"/>
          </p:nvPr>
        </p:nvSpPr>
        <p:spPr>
          <a:xfrm>
            <a:off x="381600" y="381599"/>
            <a:ext cx="6058799" cy="8359200"/>
          </a:xfrm>
        </p:spPr>
        <p:txBody>
          <a:bodyPr/>
          <a:lstStyle>
            <a:lvl1pPr marL="0" indent="0">
              <a:buNone/>
              <a:defRPr sz="2000"/>
            </a:lvl1pPr>
          </a:lstStyle>
          <a:p>
            <a:r>
              <a:rPr lang="en-US" noProof="0"/>
              <a:t>Click icon to add picture</a:t>
            </a:r>
            <a:endParaRPr lang="en-GB" noProof="0" dirty="0"/>
          </a:p>
        </p:txBody>
      </p:sp>
    </p:spTree>
    <p:extLst>
      <p:ext uri="{BB962C8B-B14F-4D97-AF65-F5344CB8AC3E}">
        <p14:creationId xmlns:p14="http://schemas.microsoft.com/office/powerpoint/2010/main" val="9591717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s 3">
    <p:spTree>
      <p:nvGrpSpPr>
        <p:cNvPr id="1" name=""/>
        <p:cNvGrpSpPr/>
        <p:nvPr/>
      </p:nvGrpSpPr>
      <p:grpSpPr>
        <a:xfrm>
          <a:off x="0" y="0"/>
          <a:ext cx="0" cy="0"/>
          <a:chOff x="0" y="0"/>
          <a:chExt cx="0" cy="0"/>
        </a:xfrm>
      </p:grpSpPr>
      <p:sp>
        <p:nvSpPr>
          <p:cNvPr id="3" name="Rectangle 2"/>
          <p:cNvSpPr/>
          <p:nvPr userDrawn="1"/>
        </p:nvSpPr>
        <p:spPr>
          <a:xfrm>
            <a:off x="0" y="0"/>
            <a:ext cx="13003200" cy="91185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endParaRPr lang="en-GB" noProof="0" dirty="0"/>
          </a:p>
        </p:txBody>
      </p:sp>
      <p:sp>
        <p:nvSpPr>
          <p:cNvPr id="8" name="Picture Placeholder 4"/>
          <p:cNvSpPr>
            <a:spLocks noGrp="1"/>
          </p:cNvSpPr>
          <p:nvPr>
            <p:ph type="pic" sz="quarter" idx="11"/>
          </p:nvPr>
        </p:nvSpPr>
        <p:spPr>
          <a:xfrm>
            <a:off x="6565609" y="381599"/>
            <a:ext cx="6058799" cy="4100400"/>
          </a:xfrm>
        </p:spPr>
        <p:txBody>
          <a:bodyPr/>
          <a:lstStyle>
            <a:lvl1pPr marL="0" indent="0">
              <a:buNone/>
              <a:defRPr sz="2000"/>
            </a:lvl1pPr>
          </a:lstStyle>
          <a:p>
            <a:r>
              <a:rPr lang="en-US" noProof="0"/>
              <a:t>Click icon to add picture</a:t>
            </a:r>
            <a:endParaRPr lang="en-GB" noProof="0" dirty="0"/>
          </a:p>
        </p:txBody>
      </p:sp>
      <p:sp>
        <p:nvSpPr>
          <p:cNvPr id="7" name="Picture Placeholder 4"/>
          <p:cNvSpPr>
            <a:spLocks noGrp="1"/>
          </p:cNvSpPr>
          <p:nvPr>
            <p:ph type="pic" sz="quarter" idx="10"/>
          </p:nvPr>
        </p:nvSpPr>
        <p:spPr>
          <a:xfrm>
            <a:off x="381600" y="381599"/>
            <a:ext cx="6058799" cy="8359200"/>
          </a:xfrm>
        </p:spPr>
        <p:txBody>
          <a:bodyPr/>
          <a:lstStyle>
            <a:lvl1pPr marL="0" indent="0">
              <a:buNone/>
              <a:defRPr sz="2000"/>
            </a:lvl1pPr>
          </a:lstStyle>
          <a:p>
            <a:r>
              <a:rPr lang="en-US" noProof="0"/>
              <a:t>Click icon to add picture</a:t>
            </a:r>
            <a:endParaRPr lang="en-GB" noProof="0" dirty="0"/>
          </a:p>
        </p:txBody>
      </p:sp>
      <p:sp>
        <p:nvSpPr>
          <p:cNvPr id="9" name="Picture Placeholder 4"/>
          <p:cNvSpPr>
            <a:spLocks noGrp="1"/>
          </p:cNvSpPr>
          <p:nvPr>
            <p:ph type="pic" sz="quarter" idx="12"/>
          </p:nvPr>
        </p:nvSpPr>
        <p:spPr>
          <a:xfrm>
            <a:off x="6565609" y="4640399"/>
            <a:ext cx="6058799" cy="4100400"/>
          </a:xfrm>
        </p:spPr>
        <p:txBody>
          <a:bodyPr/>
          <a:lstStyle>
            <a:lvl1pPr marL="0" indent="0">
              <a:buNone/>
              <a:defRPr sz="2000"/>
            </a:lvl1pPr>
          </a:lstStyle>
          <a:p>
            <a:r>
              <a:rPr lang="en-US" noProof="0"/>
              <a:t>Click icon to add picture</a:t>
            </a:r>
            <a:endParaRPr lang="en-GB" noProof="0" dirty="0"/>
          </a:p>
        </p:txBody>
      </p:sp>
    </p:spTree>
    <p:extLst>
      <p:ext uri="{BB962C8B-B14F-4D97-AF65-F5344CB8AC3E}">
        <p14:creationId xmlns:p14="http://schemas.microsoft.com/office/powerpoint/2010/main" val="17279181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3" name="Rectangle 2"/>
          <p:cNvSpPr/>
          <p:nvPr userDrawn="1"/>
        </p:nvSpPr>
        <p:spPr>
          <a:xfrm>
            <a:off x="0" y="0"/>
            <a:ext cx="13003200" cy="91185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endParaRPr lang="en-GB" noProof="0" dirty="0"/>
          </a:p>
        </p:txBody>
      </p:sp>
      <p:sp>
        <p:nvSpPr>
          <p:cNvPr id="2" name="Title 1"/>
          <p:cNvSpPr>
            <a:spLocks noGrp="1"/>
          </p:cNvSpPr>
          <p:nvPr>
            <p:ph type="title"/>
          </p:nvPr>
        </p:nvSpPr>
        <p:spPr>
          <a:xfrm>
            <a:off x="381599" y="309281"/>
            <a:ext cx="12242201" cy="570395"/>
          </a:xfrm>
        </p:spPr>
        <p:txBody>
          <a:bodyPr>
            <a:noAutofit/>
          </a:bodyPr>
          <a:lstStyle/>
          <a:p>
            <a:r>
              <a:rPr lang="en-US" noProof="0"/>
              <a:t>Click to edit Master title style</a:t>
            </a:r>
            <a:endParaRPr lang="en-GB" noProof="0" dirty="0"/>
          </a:p>
        </p:txBody>
      </p:sp>
      <p:sp>
        <p:nvSpPr>
          <p:cNvPr id="5" name="Picture Placeholder 7"/>
          <p:cNvSpPr>
            <a:spLocks noGrp="1"/>
          </p:cNvSpPr>
          <p:nvPr>
            <p:ph type="pic" sz="quarter" idx="11"/>
          </p:nvPr>
        </p:nvSpPr>
        <p:spPr>
          <a:xfrm>
            <a:off x="381599" y="1141198"/>
            <a:ext cx="12242808" cy="7210800"/>
          </a:xfrm>
        </p:spPr>
        <p:txBody>
          <a:bodyPr/>
          <a:lstStyle>
            <a:lvl1pPr marL="0" indent="0">
              <a:buNone/>
              <a:defRPr sz="2000"/>
            </a:lvl1pPr>
          </a:lstStyle>
          <a:p>
            <a:r>
              <a:rPr lang="en-US" noProof="0"/>
              <a:t>Click icon to add picture</a:t>
            </a:r>
            <a:endParaRPr lang="en-GB" noProof="0" dirty="0"/>
          </a:p>
        </p:txBody>
      </p:sp>
      <p:sp>
        <p:nvSpPr>
          <p:cNvPr id="8" name="Text Placeholder 6"/>
          <p:cNvSpPr>
            <a:spLocks noGrp="1"/>
          </p:cNvSpPr>
          <p:nvPr>
            <p:ph type="body" sz="quarter" idx="12"/>
          </p:nvPr>
        </p:nvSpPr>
        <p:spPr>
          <a:xfrm>
            <a:off x="381598" y="8539021"/>
            <a:ext cx="12242202" cy="454025"/>
          </a:xfrm>
        </p:spPr>
        <p:txBody>
          <a:bodyPr/>
          <a:lstStyle>
            <a:lvl1pPr marL="0" indent="0">
              <a:lnSpc>
                <a:spcPts val="2600"/>
              </a:lnSpc>
              <a:buNone/>
              <a:defRPr sz="2000" b="1"/>
            </a:lvl1pPr>
          </a:lstStyle>
          <a:p>
            <a:pPr lvl="0"/>
            <a:r>
              <a:rPr lang="en-US"/>
              <a:t>Click to edit Master text styles</a:t>
            </a:r>
          </a:p>
        </p:txBody>
      </p:sp>
    </p:spTree>
    <p:extLst>
      <p:ext uri="{BB962C8B-B14F-4D97-AF65-F5344CB8AC3E}">
        <p14:creationId xmlns:p14="http://schemas.microsoft.com/office/powerpoint/2010/main" val="1892580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2 images">
    <p:spTree>
      <p:nvGrpSpPr>
        <p:cNvPr id="1" name=""/>
        <p:cNvGrpSpPr/>
        <p:nvPr/>
      </p:nvGrpSpPr>
      <p:grpSpPr>
        <a:xfrm>
          <a:off x="0" y="0"/>
          <a:ext cx="0" cy="0"/>
          <a:chOff x="0" y="0"/>
          <a:chExt cx="0" cy="0"/>
        </a:xfrm>
      </p:grpSpPr>
      <p:sp>
        <p:nvSpPr>
          <p:cNvPr id="3" name="Rectangle 2"/>
          <p:cNvSpPr/>
          <p:nvPr userDrawn="1"/>
        </p:nvSpPr>
        <p:spPr>
          <a:xfrm>
            <a:off x="0" y="0"/>
            <a:ext cx="13003200" cy="91185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endParaRPr lang="en-GB" noProof="0" dirty="0"/>
          </a:p>
        </p:txBody>
      </p:sp>
      <p:sp>
        <p:nvSpPr>
          <p:cNvPr id="2" name="Title 1"/>
          <p:cNvSpPr>
            <a:spLocks noGrp="1"/>
          </p:cNvSpPr>
          <p:nvPr>
            <p:ph type="title"/>
          </p:nvPr>
        </p:nvSpPr>
        <p:spPr>
          <a:xfrm>
            <a:off x="381599" y="309281"/>
            <a:ext cx="12242201" cy="570395"/>
          </a:xfrm>
        </p:spPr>
        <p:txBody>
          <a:bodyPr>
            <a:noAutofit/>
          </a:bodyPr>
          <a:lstStyle/>
          <a:p>
            <a:r>
              <a:rPr lang="en-US" noProof="0"/>
              <a:t>Click to edit Master title style</a:t>
            </a:r>
            <a:endParaRPr lang="en-GB" noProof="0" dirty="0"/>
          </a:p>
        </p:txBody>
      </p:sp>
      <p:sp>
        <p:nvSpPr>
          <p:cNvPr id="5" name="Picture Placeholder 7"/>
          <p:cNvSpPr>
            <a:spLocks noGrp="1"/>
          </p:cNvSpPr>
          <p:nvPr>
            <p:ph type="pic" sz="quarter" idx="11"/>
          </p:nvPr>
        </p:nvSpPr>
        <p:spPr>
          <a:xfrm>
            <a:off x="381599" y="1141201"/>
            <a:ext cx="6058800" cy="7210800"/>
          </a:xfrm>
        </p:spPr>
        <p:txBody>
          <a:bodyPr/>
          <a:lstStyle>
            <a:lvl1pPr marL="0" indent="0">
              <a:buNone/>
              <a:defRPr sz="2000"/>
            </a:lvl1pPr>
          </a:lstStyle>
          <a:p>
            <a:r>
              <a:rPr lang="en-US" noProof="0"/>
              <a:t>Click icon to add picture</a:t>
            </a:r>
            <a:endParaRPr lang="en-GB" noProof="0" dirty="0"/>
          </a:p>
        </p:txBody>
      </p:sp>
      <p:sp>
        <p:nvSpPr>
          <p:cNvPr id="8" name="Picture Placeholder 7"/>
          <p:cNvSpPr>
            <a:spLocks noGrp="1"/>
          </p:cNvSpPr>
          <p:nvPr>
            <p:ph type="pic" sz="quarter" idx="13"/>
          </p:nvPr>
        </p:nvSpPr>
        <p:spPr>
          <a:xfrm>
            <a:off x="6565000" y="1141201"/>
            <a:ext cx="6058800" cy="7212224"/>
          </a:xfrm>
        </p:spPr>
        <p:txBody>
          <a:bodyPr/>
          <a:lstStyle>
            <a:lvl1pPr marL="0" indent="0">
              <a:buNone/>
              <a:defRPr sz="2000"/>
            </a:lvl1pPr>
          </a:lstStyle>
          <a:p>
            <a:r>
              <a:rPr lang="en-US" noProof="0"/>
              <a:t>Click icon to add picture</a:t>
            </a:r>
            <a:endParaRPr lang="en-GB" noProof="0" dirty="0"/>
          </a:p>
        </p:txBody>
      </p:sp>
      <p:sp>
        <p:nvSpPr>
          <p:cNvPr id="6" name="Text Placeholder 6"/>
          <p:cNvSpPr>
            <a:spLocks noGrp="1"/>
          </p:cNvSpPr>
          <p:nvPr>
            <p:ph type="body" sz="quarter" idx="12"/>
          </p:nvPr>
        </p:nvSpPr>
        <p:spPr>
          <a:xfrm>
            <a:off x="381598" y="8539021"/>
            <a:ext cx="6058801" cy="454025"/>
          </a:xfrm>
        </p:spPr>
        <p:txBody>
          <a:bodyPr/>
          <a:lstStyle>
            <a:lvl1pPr marL="0" indent="0">
              <a:lnSpc>
                <a:spcPts val="2600"/>
              </a:lnSpc>
              <a:buNone/>
              <a:defRPr sz="2000" b="1"/>
            </a:lvl1pPr>
          </a:lstStyle>
          <a:p>
            <a:pPr lvl="0"/>
            <a:r>
              <a:rPr lang="en-US"/>
              <a:t>Click to edit Master text styles</a:t>
            </a:r>
          </a:p>
        </p:txBody>
      </p:sp>
      <p:sp>
        <p:nvSpPr>
          <p:cNvPr id="7" name="Text Placeholder 6"/>
          <p:cNvSpPr>
            <a:spLocks noGrp="1"/>
          </p:cNvSpPr>
          <p:nvPr>
            <p:ph type="body" sz="quarter" idx="14"/>
          </p:nvPr>
        </p:nvSpPr>
        <p:spPr>
          <a:xfrm>
            <a:off x="6564999" y="8539021"/>
            <a:ext cx="6058801" cy="454025"/>
          </a:xfrm>
        </p:spPr>
        <p:txBody>
          <a:bodyPr/>
          <a:lstStyle>
            <a:lvl1pPr marL="0" indent="0">
              <a:lnSpc>
                <a:spcPts val="2600"/>
              </a:lnSpc>
              <a:buNone/>
              <a:defRPr sz="2000" b="1"/>
            </a:lvl1pPr>
          </a:lstStyle>
          <a:p>
            <a:pPr lvl="0"/>
            <a:r>
              <a:rPr lang="en-US"/>
              <a:t>Click to edit Master text styles</a:t>
            </a:r>
          </a:p>
        </p:txBody>
      </p:sp>
    </p:spTree>
    <p:extLst>
      <p:ext uri="{BB962C8B-B14F-4D97-AF65-F5344CB8AC3E}">
        <p14:creationId xmlns:p14="http://schemas.microsoft.com/office/powerpoint/2010/main" val="3563411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3 images">
    <p:spTree>
      <p:nvGrpSpPr>
        <p:cNvPr id="1" name=""/>
        <p:cNvGrpSpPr/>
        <p:nvPr/>
      </p:nvGrpSpPr>
      <p:grpSpPr>
        <a:xfrm>
          <a:off x="0" y="0"/>
          <a:ext cx="0" cy="0"/>
          <a:chOff x="0" y="0"/>
          <a:chExt cx="0" cy="0"/>
        </a:xfrm>
      </p:grpSpPr>
      <p:sp>
        <p:nvSpPr>
          <p:cNvPr id="3" name="Rectangle 2"/>
          <p:cNvSpPr/>
          <p:nvPr userDrawn="1"/>
        </p:nvSpPr>
        <p:spPr>
          <a:xfrm>
            <a:off x="0" y="0"/>
            <a:ext cx="13003200" cy="91185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endParaRPr lang="en-GB" noProof="0" dirty="0"/>
          </a:p>
        </p:txBody>
      </p:sp>
      <p:sp>
        <p:nvSpPr>
          <p:cNvPr id="8" name="Picture Placeholder 7"/>
          <p:cNvSpPr>
            <a:spLocks noGrp="1"/>
          </p:cNvSpPr>
          <p:nvPr>
            <p:ph type="pic" sz="quarter" idx="13"/>
          </p:nvPr>
        </p:nvSpPr>
        <p:spPr>
          <a:xfrm>
            <a:off x="6565000" y="1141201"/>
            <a:ext cx="6058800" cy="3352290"/>
          </a:xfrm>
        </p:spPr>
        <p:txBody>
          <a:bodyPr/>
          <a:lstStyle>
            <a:lvl1pPr marL="0" indent="0">
              <a:buNone/>
              <a:defRPr sz="2000"/>
            </a:lvl1pPr>
          </a:lstStyle>
          <a:p>
            <a:r>
              <a:rPr lang="en-US" noProof="0"/>
              <a:t>Click icon to add picture</a:t>
            </a:r>
            <a:endParaRPr lang="en-GB" noProof="0" dirty="0"/>
          </a:p>
        </p:txBody>
      </p:sp>
      <p:sp>
        <p:nvSpPr>
          <p:cNvPr id="5" name="Picture Placeholder 7"/>
          <p:cNvSpPr>
            <a:spLocks noGrp="1"/>
          </p:cNvSpPr>
          <p:nvPr>
            <p:ph type="pic" sz="quarter" idx="11"/>
          </p:nvPr>
        </p:nvSpPr>
        <p:spPr>
          <a:xfrm>
            <a:off x="381599" y="1141200"/>
            <a:ext cx="6058800" cy="6838029"/>
          </a:xfrm>
        </p:spPr>
        <p:txBody>
          <a:bodyPr/>
          <a:lstStyle>
            <a:lvl1pPr marL="0" indent="0">
              <a:buNone/>
              <a:defRPr sz="2000"/>
            </a:lvl1pPr>
          </a:lstStyle>
          <a:p>
            <a:r>
              <a:rPr lang="en-US" noProof="0"/>
              <a:t>Click icon to add picture</a:t>
            </a:r>
            <a:endParaRPr lang="en-GB" noProof="0" dirty="0"/>
          </a:p>
        </p:txBody>
      </p:sp>
      <p:sp>
        <p:nvSpPr>
          <p:cNvPr id="9" name="Picture Placeholder 7"/>
          <p:cNvSpPr>
            <a:spLocks noGrp="1"/>
          </p:cNvSpPr>
          <p:nvPr>
            <p:ph type="pic" sz="quarter" idx="14"/>
          </p:nvPr>
        </p:nvSpPr>
        <p:spPr>
          <a:xfrm>
            <a:off x="6565000" y="4627113"/>
            <a:ext cx="6058800" cy="3352116"/>
          </a:xfrm>
        </p:spPr>
        <p:txBody>
          <a:bodyPr/>
          <a:lstStyle>
            <a:lvl1pPr marL="0" indent="0">
              <a:buNone/>
              <a:defRPr sz="2000"/>
            </a:lvl1pPr>
          </a:lstStyle>
          <a:p>
            <a:r>
              <a:rPr lang="en-US" noProof="0"/>
              <a:t>Click icon to add picture</a:t>
            </a:r>
            <a:endParaRPr lang="en-GB" noProof="0" dirty="0"/>
          </a:p>
        </p:txBody>
      </p:sp>
      <p:sp>
        <p:nvSpPr>
          <p:cNvPr id="2" name="Title 1"/>
          <p:cNvSpPr>
            <a:spLocks noGrp="1"/>
          </p:cNvSpPr>
          <p:nvPr>
            <p:ph type="title"/>
          </p:nvPr>
        </p:nvSpPr>
        <p:spPr>
          <a:xfrm>
            <a:off x="381599" y="309281"/>
            <a:ext cx="12242201" cy="570395"/>
          </a:xfrm>
        </p:spPr>
        <p:txBody>
          <a:bodyPr>
            <a:noAutofit/>
          </a:bodyPr>
          <a:lstStyle/>
          <a:p>
            <a:r>
              <a:rPr lang="en-US" noProof="0"/>
              <a:t>Click to edit Master title style</a:t>
            </a:r>
            <a:endParaRPr lang="en-GB" noProof="0" dirty="0"/>
          </a:p>
        </p:txBody>
      </p:sp>
      <p:sp>
        <p:nvSpPr>
          <p:cNvPr id="10" name="Text Placeholder 6"/>
          <p:cNvSpPr>
            <a:spLocks noGrp="1"/>
          </p:cNvSpPr>
          <p:nvPr>
            <p:ph type="body" sz="quarter" idx="12"/>
          </p:nvPr>
        </p:nvSpPr>
        <p:spPr>
          <a:xfrm>
            <a:off x="381598" y="8197209"/>
            <a:ext cx="6058801" cy="454025"/>
          </a:xfrm>
        </p:spPr>
        <p:txBody>
          <a:bodyPr/>
          <a:lstStyle>
            <a:lvl1pPr marL="0" indent="0">
              <a:lnSpc>
                <a:spcPts val="2600"/>
              </a:lnSpc>
              <a:buNone/>
              <a:defRPr sz="2000" b="1"/>
            </a:lvl1pPr>
          </a:lstStyle>
          <a:p>
            <a:pPr lvl="0"/>
            <a:r>
              <a:rPr lang="en-US"/>
              <a:t>Click to edit Master text styles</a:t>
            </a:r>
          </a:p>
        </p:txBody>
      </p:sp>
      <p:sp>
        <p:nvSpPr>
          <p:cNvPr id="11" name="Text Placeholder 6"/>
          <p:cNvSpPr>
            <a:spLocks noGrp="1"/>
          </p:cNvSpPr>
          <p:nvPr>
            <p:ph type="body" sz="quarter" idx="15"/>
          </p:nvPr>
        </p:nvSpPr>
        <p:spPr>
          <a:xfrm>
            <a:off x="6564999" y="8197209"/>
            <a:ext cx="6058801" cy="454025"/>
          </a:xfrm>
        </p:spPr>
        <p:txBody>
          <a:bodyPr/>
          <a:lstStyle>
            <a:lvl1pPr marL="0" indent="0">
              <a:lnSpc>
                <a:spcPts val="2600"/>
              </a:lnSpc>
              <a:buNone/>
              <a:defRPr sz="2000" b="1"/>
            </a:lvl1pPr>
          </a:lstStyle>
          <a:p>
            <a:pPr lvl="0"/>
            <a:r>
              <a:rPr lang="en-US"/>
              <a:t>Click to edit Master text styles</a:t>
            </a:r>
          </a:p>
        </p:txBody>
      </p:sp>
      <p:sp>
        <p:nvSpPr>
          <p:cNvPr id="12" name="Text Placeholder 6"/>
          <p:cNvSpPr>
            <a:spLocks noGrp="1"/>
          </p:cNvSpPr>
          <p:nvPr>
            <p:ph type="body" sz="quarter" idx="16"/>
          </p:nvPr>
        </p:nvSpPr>
        <p:spPr>
          <a:xfrm>
            <a:off x="6564999" y="8568575"/>
            <a:ext cx="6058801" cy="454025"/>
          </a:xfrm>
        </p:spPr>
        <p:txBody>
          <a:bodyPr/>
          <a:lstStyle>
            <a:lvl1pPr marL="0" indent="0">
              <a:lnSpc>
                <a:spcPts val="2600"/>
              </a:lnSpc>
              <a:buNone/>
              <a:defRPr sz="2000" b="1"/>
            </a:lvl1pPr>
          </a:lstStyle>
          <a:p>
            <a:pPr lvl="0"/>
            <a:r>
              <a:rPr lang="en-US"/>
              <a:t>Click to edit Master text styles</a:t>
            </a:r>
          </a:p>
        </p:txBody>
      </p:sp>
    </p:spTree>
    <p:extLst>
      <p:ext uri="{BB962C8B-B14F-4D97-AF65-F5344CB8AC3E}">
        <p14:creationId xmlns:p14="http://schemas.microsoft.com/office/powerpoint/2010/main" val="738311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udy">
    <p:spTree>
      <p:nvGrpSpPr>
        <p:cNvPr id="1" name=""/>
        <p:cNvGrpSpPr/>
        <p:nvPr/>
      </p:nvGrpSpPr>
      <p:grpSpPr>
        <a:xfrm>
          <a:off x="0" y="0"/>
          <a:ext cx="0" cy="0"/>
          <a:chOff x="0" y="0"/>
          <a:chExt cx="0" cy="0"/>
        </a:xfrm>
      </p:grpSpPr>
      <p:sp>
        <p:nvSpPr>
          <p:cNvPr id="3" name="Rectangle 2"/>
          <p:cNvSpPr/>
          <p:nvPr userDrawn="1"/>
        </p:nvSpPr>
        <p:spPr>
          <a:xfrm>
            <a:off x="0" y="0"/>
            <a:ext cx="13003200" cy="91185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endParaRPr lang="en-GB" noProof="0" dirty="0"/>
          </a:p>
        </p:txBody>
      </p:sp>
      <p:sp>
        <p:nvSpPr>
          <p:cNvPr id="8" name="Picture Placeholder 7"/>
          <p:cNvSpPr>
            <a:spLocks noGrp="1"/>
          </p:cNvSpPr>
          <p:nvPr>
            <p:ph type="pic" sz="quarter" idx="13"/>
          </p:nvPr>
        </p:nvSpPr>
        <p:spPr>
          <a:xfrm>
            <a:off x="9038200" y="1141199"/>
            <a:ext cx="3585600" cy="5192172"/>
          </a:xfrm>
        </p:spPr>
        <p:txBody>
          <a:bodyPr/>
          <a:lstStyle>
            <a:lvl1pPr marL="0" indent="0">
              <a:buNone/>
              <a:defRPr sz="2000"/>
            </a:lvl1pPr>
          </a:lstStyle>
          <a:p>
            <a:r>
              <a:rPr lang="en-US" noProof="0"/>
              <a:t>Click icon to add picture</a:t>
            </a:r>
            <a:endParaRPr lang="en-GB" noProof="0" dirty="0"/>
          </a:p>
        </p:txBody>
      </p:sp>
      <p:sp>
        <p:nvSpPr>
          <p:cNvPr id="5" name="Picture Placeholder 7"/>
          <p:cNvSpPr>
            <a:spLocks noGrp="1"/>
          </p:cNvSpPr>
          <p:nvPr>
            <p:ph type="pic" sz="quarter" idx="11"/>
          </p:nvPr>
        </p:nvSpPr>
        <p:spPr>
          <a:xfrm>
            <a:off x="381599" y="1141200"/>
            <a:ext cx="3585600" cy="4431600"/>
          </a:xfrm>
        </p:spPr>
        <p:txBody>
          <a:bodyPr/>
          <a:lstStyle>
            <a:lvl1pPr marL="0" indent="0">
              <a:buNone/>
              <a:defRPr sz="2000"/>
            </a:lvl1pPr>
          </a:lstStyle>
          <a:p>
            <a:r>
              <a:rPr lang="en-US" noProof="0"/>
              <a:t>Click icon to add picture</a:t>
            </a:r>
            <a:endParaRPr lang="en-GB" noProof="0" dirty="0"/>
          </a:p>
        </p:txBody>
      </p:sp>
      <p:sp>
        <p:nvSpPr>
          <p:cNvPr id="9" name="Picture Placeholder 7"/>
          <p:cNvSpPr>
            <a:spLocks noGrp="1"/>
          </p:cNvSpPr>
          <p:nvPr>
            <p:ph type="pic" sz="quarter" idx="14"/>
          </p:nvPr>
        </p:nvSpPr>
        <p:spPr>
          <a:xfrm>
            <a:off x="9038200" y="6462000"/>
            <a:ext cx="3585600" cy="2278800"/>
          </a:xfrm>
        </p:spPr>
        <p:txBody>
          <a:bodyPr/>
          <a:lstStyle>
            <a:lvl1pPr marL="0" indent="0">
              <a:buNone/>
              <a:defRPr sz="2000"/>
            </a:lvl1pPr>
          </a:lstStyle>
          <a:p>
            <a:r>
              <a:rPr lang="en-US" noProof="0"/>
              <a:t>Click icon to add picture</a:t>
            </a:r>
            <a:endParaRPr lang="en-GB" noProof="0" dirty="0"/>
          </a:p>
        </p:txBody>
      </p:sp>
      <p:sp>
        <p:nvSpPr>
          <p:cNvPr id="2" name="Title 1"/>
          <p:cNvSpPr>
            <a:spLocks noGrp="1"/>
          </p:cNvSpPr>
          <p:nvPr>
            <p:ph type="title"/>
          </p:nvPr>
        </p:nvSpPr>
        <p:spPr>
          <a:xfrm>
            <a:off x="381599" y="309281"/>
            <a:ext cx="12242201" cy="570395"/>
          </a:xfrm>
        </p:spPr>
        <p:txBody>
          <a:bodyPr>
            <a:noAutofit/>
          </a:bodyPr>
          <a:lstStyle/>
          <a:p>
            <a:r>
              <a:rPr lang="en-US" noProof="0"/>
              <a:t>Click to edit Master title style</a:t>
            </a:r>
            <a:endParaRPr lang="en-GB" noProof="0" dirty="0"/>
          </a:p>
        </p:txBody>
      </p:sp>
      <p:sp>
        <p:nvSpPr>
          <p:cNvPr id="12" name="Picture Placeholder 7"/>
          <p:cNvSpPr>
            <a:spLocks noGrp="1"/>
          </p:cNvSpPr>
          <p:nvPr>
            <p:ph type="pic" sz="quarter" idx="15"/>
          </p:nvPr>
        </p:nvSpPr>
        <p:spPr>
          <a:xfrm>
            <a:off x="381599" y="5702400"/>
            <a:ext cx="3585600" cy="3038400"/>
          </a:xfrm>
        </p:spPr>
        <p:txBody>
          <a:bodyPr/>
          <a:lstStyle>
            <a:lvl1pPr marL="0" indent="0">
              <a:buNone/>
              <a:defRPr sz="2000"/>
            </a:lvl1pPr>
          </a:lstStyle>
          <a:p>
            <a:r>
              <a:rPr lang="en-US" noProof="0"/>
              <a:t>Click icon to add picture</a:t>
            </a:r>
            <a:endParaRPr lang="en-GB" noProof="0" dirty="0"/>
          </a:p>
        </p:txBody>
      </p:sp>
      <p:sp>
        <p:nvSpPr>
          <p:cNvPr id="13" name="Picture Placeholder 7"/>
          <p:cNvSpPr>
            <a:spLocks noGrp="1"/>
          </p:cNvSpPr>
          <p:nvPr>
            <p:ph type="pic" sz="quarter" idx="16"/>
          </p:nvPr>
        </p:nvSpPr>
        <p:spPr>
          <a:xfrm>
            <a:off x="4085497" y="1141201"/>
            <a:ext cx="4820400" cy="3671999"/>
          </a:xfrm>
        </p:spPr>
        <p:txBody>
          <a:bodyPr/>
          <a:lstStyle>
            <a:lvl1pPr marL="0" indent="0">
              <a:buNone/>
              <a:defRPr sz="2000"/>
            </a:lvl1pPr>
          </a:lstStyle>
          <a:p>
            <a:r>
              <a:rPr lang="en-US" noProof="0"/>
              <a:t>Click icon to add picture</a:t>
            </a:r>
            <a:endParaRPr lang="en-GB" noProof="0" dirty="0"/>
          </a:p>
        </p:txBody>
      </p:sp>
      <p:sp>
        <p:nvSpPr>
          <p:cNvPr id="14" name="Picture Placeholder 7"/>
          <p:cNvSpPr>
            <a:spLocks noGrp="1"/>
          </p:cNvSpPr>
          <p:nvPr>
            <p:ph type="pic" sz="quarter" idx="17"/>
          </p:nvPr>
        </p:nvSpPr>
        <p:spPr>
          <a:xfrm>
            <a:off x="4085497" y="4942800"/>
            <a:ext cx="4820400" cy="3798000"/>
          </a:xfrm>
        </p:spPr>
        <p:txBody>
          <a:bodyPr/>
          <a:lstStyle>
            <a:lvl1pPr marL="0" indent="0">
              <a:buNone/>
              <a:defRPr sz="2000"/>
            </a:lvl1pPr>
          </a:lstStyle>
          <a:p>
            <a:r>
              <a:rPr lang="en-US" noProof="0"/>
              <a:t>Click icon to add picture</a:t>
            </a:r>
            <a:endParaRPr lang="en-GB" noProof="0" dirty="0"/>
          </a:p>
        </p:txBody>
      </p:sp>
    </p:spTree>
    <p:extLst>
      <p:ext uri="{BB962C8B-B14F-4D97-AF65-F5344CB8AC3E}">
        <p14:creationId xmlns:p14="http://schemas.microsoft.com/office/powerpoint/2010/main" val="625421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Title Slide - coloured ">
    <p:spTree>
      <p:nvGrpSpPr>
        <p:cNvPr id="1" name=""/>
        <p:cNvGrpSpPr/>
        <p:nvPr/>
      </p:nvGrpSpPr>
      <p:grpSpPr>
        <a:xfrm>
          <a:off x="0" y="0"/>
          <a:ext cx="0" cy="0"/>
          <a:chOff x="0" y="0"/>
          <a:chExt cx="0" cy="0"/>
        </a:xfrm>
      </p:grpSpPr>
      <p:sp>
        <p:nvSpPr>
          <p:cNvPr id="2" name="Title 1"/>
          <p:cNvSpPr>
            <a:spLocks noGrp="1"/>
          </p:cNvSpPr>
          <p:nvPr>
            <p:ph type="ctrTitle"/>
          </p:nvPr>
        </p:nvSpPr>
        <p:spPr>
          <a:xfrm>
            <a:off x="6564038" y="3213230"/>
            <a:ext cx="6204624" cy="493297"/>
          </a:xfrm>
        </p:spPr>
        <p:txBody>
          <a:bodyPr anchor="t"/>
          <a:lstStyle>
            <a:lvl1pPr algn="l">
              <a:defRPr sz="3400">
                <a:solidFill>
                  <a:schemeClr val="bg1"/>
                </a:solidFill>
              </a:defRPr>
            </a:lvl1pPr>
          </a:lstStyle>
          <a:p>
            <a:r>
              <a:rPr lang="en-US" noProof="0"/>
              <a:t>Click to edit Master title style</a:t>
            </a:r>
            <a:endParaRPr lang="en-GB" noProof="0" dirty="0"/>
          </a:p>
        </p:txBody>
      </p:sp>
      <p:sp>
        <p:nvSpPr>
          <p:cNvPr id="3" name="Subtitle 2"/>
          <p:cNvSpPr>
            <a:spLocks noGrp="1"/>
          </p:cNvSpPr>
          <p:nvPr>
            <p:ph type="subTitle" idx="1"/>
          </p:nvPr>
        </p:nvSpPr>
        <p:spPr>
          <a:xfrm>
            <a:off x="6564038" y="4180250"/>
            <a:ext cx="6200492" cy="1454011"/>
          </a:xfrm>
        </p:spPr>
        <p:txBody>
          <a:bodyPr/>
          <a:lstStyle>
            <a:lvl1pPr marL="0" indent="0" algn="l">
              <a:lnSpc>
                <a:spcPts val="3600"/>
              </a:lnSpc>
              <a:spcAft>
                <a:spcPts val="0"/>
              </a:spcAft>
              <a:buNone/>
              <a:defRPr sz="2800">
                <a:solidFill>
                  <a:schemeClr val="bg1"/>
                </a:solidFill>
              </a:defRPr>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noProof="0"/>
              <a:t>Click to edit Master subtitle style</a:t>
            </a:r>
            <a:endParaRPr lang="en-GB" noProof="0"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0988" y="381756"/>
            <a:ext cx="2296800" cy="547676"/>
          </a:xfrm>
          <a:prstGeom prst="rect">
            <a:avLst/>
          </a:prstGeom>
          <a:noFill/>
          <a:ln>
            <a:noFill/>
          </a:ln>
        </p:spPr>
      </p:pic>
      <p:sp>
        <p:nvSpPr>
          <p:cNvPr id="11" name="Footer Placeholder 18"/>
          <p:cNvSpPr>
            <a:spLocks noGrp="1"/>
          </p:cNvSpPr>
          <p:nvPr>
            <p:ph type="ftr" sz="quarter" idx="3"/>
          </p:nvPr>
        </p:nvSpPr>
        <p:spPr>
          <a:xfrm>
            <a:off x="6566430" y="8895302"/>
            <a:ext cx="5860871" cy="519113"/>
          </a:xfrm>
          <a:prstGeom prst="rect">
            <a:avLst/>
          </a:prstGeom>
        </p:spPr>
        <p:txBody>
          <a:bodyPr vert="horz" lIns="0" tIns="0" rIns="0" bIns="0" rtlCol="0" anchor="b"/>
          <a:lstStyle>
            <a:lvl1pPr algn="l">
              <a:lnSpc>
                <a:spcPts val="1800"/>
              </a:lnSpc>
              <a:defRPr sz="1400">
                <a:solidFill>
                  <a:schemeClr val="bg1"/>
                </a:solidFill>
              </a:defRPr>
            </a:lvl1pPr>
          </a:lstStyle>
          <a:p>
            <a:r>
              <a:rPr lang="en-GB" noProof="0"/>
              <a:t>Smallprint</a:t>
            </a:r>
            <a:endParaRPr lang="en-GB" noProof="0" dirty="0"/>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99243" y="407363"/>
            <a:ext cx="2424145" cy="583445"/>
          </a:xfrm>
          <a:prstGeom prst="rect">
            <a:avLst/>
          </a:prstGeom>
        </p:spPr>
      </p:pic>
      <p:pic>
        <p:nvPicPr>
          <p:cNvPr id="12" name="Picture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94318" y="3303926"/>
            <a:ext cx="5284147" cy="6066201"/>
          </a:xfrm>
          <a:prstGeom prst="rect">
            <a:avLst/>
          </a:prstGeom>
        </p:spPr>
      </p:pic>
    </p:spTree>
    <p:extLst>
      <p:ext uri="{BB962C8B-B14F-4D97-AF65-F5344CB8AC3E}">
        <p14:creationId xmlns:p14="http://schemas.microsoft.com/office/powerpoint/2010/main" val="15399424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66827" y="1434162"/>
            <a:ext cx="10648788" cy="6279608"/>
          </a:xfrm>
        </p:spPr>
        <p:txBody>
          <a:bodyPr anchor="ctr"/>
          <a:lstStyle>
            <a:lvl1pPr marL="230188" indent="-219075">
              <a:lnSpc>
                <a:spcPts val="6000"/>
              </a:lnSpc>
              <a:spcAft>
                <a:spcPts val="1600"/>
              </a:spcAft>
              <a:buNone/>
              <a:tabLst/>
              <a:defRPr sz="5400">
                <a:solidFill>
                  <a:srgbClr val="2DBBAA"/>
                </a:solidFill>
              </a:defRPr>
            </a:lvl1pPr>
            <a:lvl2pPr marL="230188" indent="0">
              <a:lnSpc>
                <a:spcPts val="3600"/>
              </a:lnSpc>
              <a:spcAft>
                <a:spcPts val="1000"/>
              </a:spcAft>
              <a:buNone/>
              <a:tabLst/>
              <a:defRPr sz="2800"/>
            </a:lvl2pPr>
          </a:lstStyle>
          <a:p>
            <a:pPr lvl="0"/>
            <a:r>
              <a:rPr lang="en-GB" noProof="0" dirty="0"/>
              <a:t>“Click to edit </a:t>
            </a:r>
            <a:br>
              <a:rPr lang="en-GB" noProof="0" dirty="0"/>
            </a:br>
            <a:r>
              <a:rPr lang="en-GB" noProof="0" dirty="0"/>
              <a:t>Master text styles</a:t>
            </a:r>
          </a:p>
          <a:p>
            <a:pPr lvl="1"/>
            <a:r>
              <a:rPr lang="en-GB" noProof="0" dirty="0"/>
              <a:t>Second level</a:t>
            </a:r>
          </a:p>
        </p:txBody>
      </p:sp>
    </p:spTree>
    <p:extLst>
      <p:ext uri="{BB962C8B-B14F-4D97-AF65-F5344CB8AC3E}">
        <p14:creationId xmlns:p14="http://schemas.microsoft.com/office/powerpoint/2010/main" val="6049697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Quote">
    <p:spTree>
      <p:nvGrpSpPr>
        <p:cNvPr id="1" name=""/>
        <p:cNvGrpSpPr/>
        <p:nvPr/>
      </p:nvGrpSpPr>
      <p:grpSpPr>
        <a:xfrm>
          <a:off x="0" y="0"/>
          <a:ext cx="0" cy="0"/>
          <a:chOff x="0" y="0"/>
          <a:chExt cx="0" cy="0"/>
        </a:xfrm>
      </p:grpSpPr>
      <p:sp>
        <p:nvSpPr>
          <p:cNvPr id="3" name="Picture Placeholder 7"/>
          <p:cNvSpPr>
            <a:spLocks noGrp="1"/>
          </p:cNvSpPr>
          <p:nvPr>
            <p:ph type="pic" sz="quarter" idx="11"/>
          </p:nvPr>
        </p:nvSpPr>
        <p:spPr>
          <a:xfrm>
            <a:off x="0" y="0"/>
            <a:ext cx="13006388" cy="9118800"/>
          </a:xfrm>
        </p:spPr>
        <p:txBody>
          <a:bodyPr/>
          <a:lstStyle>
            <a:lvl1pPr marL="0" indent="0">
              <a:buNone/>
              <a:defRPr sz="2000"/>
            </a:lvl1pPr>
          </a:lstStyle>
          <a:p>
            <a:r>
              <a:rPr lang="en-US" noProof="0"/>
              <a:t>Click icon to add picture</a:t>
            </a:r>
            <a:endParaRPr lang="en-GB" noProof="0" dirty="0"/>
          </a:p>
        </p:txBody>
      </p:sp>
    </p:spTree>
    <p:extLst>
      <p:ext uri="{BB962C8B-B14F-4D97-AF65-F5344CB8AC3E}">
        <p14:creationId xmlns:p14="http://schemas.microsoft.com/office/powerpoint/2010/main" val="21297683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vider and image">
    <p:spTree>
      <p:nvGrpSpPr>
        <p:cNvPr id="1" name=""/>
        <p:cNvGrpSpPr/>
        <p:nvPr/>
      </p:nvGrpSpPr>
      <p:grpSpPr>
        <a:xfrm>
          <a:off x="0" y="0"/>
          <a:ext cx="0" cy="0"/>
          <a:chOff x="0" y="0"/>
          <a:chExt cx="0" cy="0"/>
        </a:xfrm>
      </p:grpSpPr>
      <p:pic>
        <p:nvPicPr>
          <p:cNvPr id="4" name="Picture Placeholder 7"/>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0" y="0"/>
            <a:ext cx="13006388" cy="9118800"/>
          </a:xfrm>
          <a:prstGeom prst="rect">
            <a:avLst/>
          </a:prstGeom>
        </p:spPr>
      </p:pic>
      <p:sp>
        <p:nvSpPr>
          <p:cNvPr id="2" name="Title 1"/>
          <p:cNvSpPr>
            <a:spLocks noGrp="1"/>
          </p:cNvSpPr>
          <p:nvPr>
            <p:ph type="title"/>
          </p:nvPr>
        </p:nvSpPr>
        <p:spPr>
          <a:xfrm>
            <a:off x="381599" y="439913"/>
            <a:ext cx="12242201" cy="8047641"/>
          </a:xfrm>
        </p:spPr>
        <p:txBody>
          <a:bodyPr anchor="ctr">
            <a:noAutofit/>
          </a:bodyPr>
          <a:lstStyle>
            <a:lvl1pPr>
              <a:lnSpc>
                <a:spcPts val="5600"/>
              </a:lnSpc>
              <a:defRPr sz="5400">
                <a:solidFill>
                  <a:schemeClr val="bg1"/>
                </a:solidFill>
              </a:defRPr>
            </a:lvl1pPr>
          </a:lstStyle>
          <a:p>
            <a:r>
              <a:rPr lang="en-US" noProof="0"/>
              <a:t>Click to edit Master title style</a:t>
            </a:r>
            <a:endParaRPr lang="en-GB" noProof="0" dirty="0"/>
          </a:p>
        </p:txBody>
      </p:sp>
    </p:spTree>
    <p:extLst>
      <p:ext uri="{BB962C8B-B14F-4D97-AF65-F5344CB8AC3E}">
        <p14:creationId xmlns:p14="http://schemas.microsoft.com/office/powerpoint/2010/main" val="2125285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vider and image dark">
    <p:spTree>
      <p:nvGrpSpPr>
        <p:cNvPr id="1" name=""/>
        <p:cNvGrpSpPr/>
        <p:nvPr/>
      </p:nvGrpSpPr>
      <p:grpSpPr>
        <a:xfrm>
          <a:off x="0" y="0"/>
          <a:ext cx="0" cy="0"/>
          <a:chOff x="0" y="0"/>
          <a:chExt cx="0" cy="0"/>
        </a:xfrm>
      </p:grpSpPr>
      <p:pic>
        <p:nvPicPr>
          <p:cNvPr id="4" name="Picture Placeholder 3"/>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0" y="0"/>
            <a:ext cx="13006388" cy="9118800"/>
          </a:xfrm>
          <a:prstGeom prst="rect">
            <a:avLst/>
          </a:prstGeom>
        </p:spPr>
      </p:pic>
      <p:sp>
        <p:nvSpPr>
          <p:cNvPr id="2" name="Title 1"/>
          <p:cNvSpPr>
            <a:spLocks noGrp="1"/>
          </p:cNvSpPr>
          <p:nvPr>
            <p:ph type="title"/>
          </p:nvPr>
        </p:nvSpPr>
        <p:spPr>
          <a:xfrm>
            <a:off x="381599" y="439913"/>
            <a:ext cx="12242201" cy="8047641"/>
          </a:xfrm>
        </p:spPr>
        <p:txBody>
          <a:bodyPr anchor="ctr">
            <a:noAutofit/>
          </a:bodyPr>
          <a:lstStyle>
            <a:lvl1pPr>
              <a:lnSpc>
                <a:spcPts val="5600"/>
              </a:lnSpc>
              <a:defRPr sz="5400">
                <a:solidFill>
                  <a:schemeClr val="tx1"/>
                </a:solidFill>
              </a:defRPr>
            </a:lvl1pPr>
          </a:lstStyle>
          <a:p>
            <a:r>
              <a:rPr lang="en-US" noProof="0"/>
              <a:t>Click to edit Master title style</a:t>
            </a:r>
            <a:endParaRPr lang="en-GB" noProof="0" dirty="0"/>
          </a:p>
        </p:txBody>
      </p:sp>
    </p:spTree>
    <p:extLst>
      <p:ext uri="{BB962C8B-B14F-4D97-AF65-F5344CB8AC3E}">
        <p14:creationId xmlns:p14="http://schemas.microsoft.com/office/powerpoint/2010/main" val="5934432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people pictures">
    <p:spTree>
      <p:nvGrpSpPr>
        <p:cNvPr id="1" name=""/>
        <p:cNvGrpSpPr/>
        <p:nvPr/>
      </p:nvGrpSpPr>
      <p:grpSpPr>
        <a:xfrm>
          <a:off x="0" y="0"/>
          <a:ext cx="0" cy="0"/>
          <a:chOff x="0" y="0"/>
          <a:chExt cx="0" cy="0"/>
        </a:xfrm>
      </p:grpSpPr>
      <p:sp>
        <p:nvSpPr>
          <p:cNvPr id="2" name="Title 1"/>
          <p:cNvSpPr>
            <a:spLocks noGrp="1"/>
          </p:cNvSpPr>
          <p:nvPr>
            <p:ph type="title"/>
          </p:nvPr>
        </p:nvSpPr>
        <p:spPr>
          <a:xfrm>
            <a:off x="381600" y="309282"/>
            <a:ext cx="12241906" cy="489372"/>
          </a:xfrm>
        </p:spPr>
        <p:txBody>
          <a:bodyPr>
            <a:noAutofit/>
          </a:bodyPr>
          <a:lstStyle/>
          <a:p>
            <a:r>
              <a:rPr lang="en-US" noProof="0"/>
              <a:t>Click to edit Master title style</a:t>
            </a:r>
            <a:endParaRPr lang="en-GB" noProof="0" dirty="0"/>
          </a:p>
        </p:txBody>
      </p:sp>
      <p:sp>
        <p:nvSpPr>
          <p:cNvPr id="3" name="Content Placeholder 2"/>
          <p:cNvSpPr>
            <a:spLocks noGrp="1"/>
          </p:cNvSpPr>
          <p:nvPr>
            <p:ph idx="1"/>
          </p:nvPr>
        </p:nvSpPr>
        <p:spPr>
          <a:xfrm>
            <a:off x="940150" y="5089838"/>
            <a:ext cx="3522993" cy="3156642"/>
          </a:xfrm>
        </p:spPr>
        <p:txBody>
          <a:bodyPr>
            <a:noAutofit/>
          </a:bodyPr>
          <a:lstStyle>
            <a:lvl1pPr marL="0" indent="0">
              <a:lnSpc>
                <a:spcPts val="3600"/>
              </a:lnSpc>
              <a:spcAft>
                <a:spcPts val="0"/>
              </a:spcAft>
              <a:buNone/>
              <a:defRPr sz="2800">
                <a:solidFill>
                  <a:schemeClr val="accent1"/>
                </a:solidFill>
              </a:defRPr>
            </a:lvl1pPr>
            <a:lvl2pPr marL="0" indent="0">
              <a:lnSpc>
                <a:spcPts val="3600"/>
              </a:lnSpc>
              <a:spcAft>
                <a:spcPts val="0"/>
              </a:spcAft>
              <a:buFont typeface="Arial" charset="0"/>
              <a:buNone/>
              <a:defRPr sz="2800"/>
            </a:lvl2pPr>
            <a:lvl3pPr marL="291600" indent="-291600">
              <a:lnSpc>
                <a:spcPts val="3600"/>
              </a:lnSpc>
              <a:spcAft>
                <a:spcPts val="0"/>
              </a:spcAft>
              <a:buFont typeface=".AppleSystemUIFont" charset="-120"/>
              <a:buChar char="-"/>
              <a:defRPr sz="2800"/>
            </a:lvl3pPr>
            <a:lvl4pPr marL="583200" indent="-291600">
              <a:lnSpc>
                <a:spcPts val="3600"/>
              </a:lnSpc>
              <a:spcAft>
                <a:spcPts val="0"/>
              </a:spcAft>
              <a:buFont typeface="Arial" charset="0"/>
              <a:buChar char="•"/>
              <a:defRPr sz="2800"/>
            </a:lvl4pPr>
            <a:lvl5pPr marL="874800" indent="-291600">
              <a:lnSpc>
                <a:spcPts val="3600"/>
              </a:lnSpc>
              <a:spcAft>
                <a:spcPts val="0"/>
              </a:spcAft>
              <a:buFont typeface="Wingdings" charset="2"/>
              <a:buChar char="§"/>
              <a:defRPr sz="2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Subtitle 2"/>
          <p:cNvSpPr>
            <a:spLocks noGrp="1"/>
          </p:cNvSpPr>
          <p:nvPr>
            <p:ph type="subTitle" idx="10"/>
          </p:nvPr>
        </p:nvSpPr>
        <p:spPr>
          <a:xfrm>
            <a:off x="380988" y="828137"/>
            <a:ext cx="12242518" cy="474561"/>
          </a:xfrm>
        </p:spPr>
        <p:txBody>
          <a:bodyPr/>
          <a:lstStyle>
            <a:lvl1pPr marL="0" indent="0" algn="l">
              <a:lnSpc>
                <a:spcPts val="3600"/>
              </a:lnSpc>
              <a:spcAft>
                <a:spcPts val="0"/>
              </a:spcAft>
              <a:buNone/>
              <a:defRPr sz="2800">
                <a:solidFill>
                  <a:schemeClr val="accent1"/>
                </a:solidFill>
              </a:defRPr>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noProof="0"/>
              <a:t>Click to edit Master subtitle style</a:t>
            </a:r>
            <a:endParaRPr lang="en-GB" noProof="0" dirty="0"/>
          </a:p>
        </p:txBody>
      </p:sp>
      <p:sp>
        <p:nvSpPr>
          <p:cNvPr id="7" name="Picture Placeholder 6"/>
          <p:cNvSpPr>
            <a:spLocks noGrp="1" noChangeAspect="1"/>
          </p:cNvSpPr>
          <p:nvPr>
            <p:ph type="pic" sz="quarter" idx="11"/>
          </p:nvPr>
        </p:nvSpPr>
        <p:spPr>
          <a:xfrm>
            <a:off x="951040" y="2153209"/>
            <a:ext cx="2347200" cy="2380029"/>
          </a:xfrm>
          <a:prstGeom prst="ellipse">
            <a:avLst/>
          </a:prstGeom>
          <a:noFill/>
        </p:spPr>
        <p:txBody>
          <a:bodyPr/>
          <a:lstStyle>
            <a:lvl1pPr marL="0" indent="0">
              <a:lnSpc>
                <a:spcPct val="100000"/>
              </a:lnSpc>
              <a:spcAft>
                <a:spcPts val="0"/>
              </a:spcAft>
              <a:buNone/>
              <a:defRPr sz="1200"/>
            </a:lvl1pPr>
          </a:lstStyle>
          <a:p>
            <a:r>
              <a:rPr lang="en-US" noProof="0"/>
              <a:t>Click icon to add picture</a:t>
            </a:r>
            <a:endParaRPr lang="en-GB" noProof="0" dirty="0"/>
          </a:p>
        </p:txBody>
      </p:sp>
      <p:sp>
        <p:nvSpPr>
          <p:cNvPr id="9" name="Content Placeholder 2"/>
          <p:cNvSpPr>
            <a:spLocks noGrp="1"/>
          </p:cNvSpPr>
          <p:nvPr>
            <p:ph idx="12"/>
          </p:nvPr>
        </p:nvSpPr>
        <p:spPr>
          <a:xfrm>
            <a:off x="5331299" y="5089838"/>
            <a:ext cx="3299073" cy="3156642"/>
          </a:xfrm>
        </p:spPr>
        <p:txBody>
          <a:bodyPr>
            <a:noAutofit/>
          </a:bodyPr>
          <a:lstStyle>
            <a:lvl1pPr marL="0" indent="0">
              <a:lnSpc>
                <a:spcPts val="3600"/>
              </a:lnSpc>
              <a:spcAft>
                <a:spcPts val="0"/>
              </a:spcAft>
              <a:buNone/>
              <a:defRPr sz="2800">
                <a:solidFill>
                  <a:schemeClr val="accent1"/>
                </a:solidFill>
              </a:defRPr>
            </a:lvl1pPr>
            <a:lvl2pPr marL="0" indent="0">
              <a:lnSpc>
                <a:spcPts val="3600"/>
              </a:lnSpc>
              <a:spcAft>
                <a:spcPts val="0"/>
              </a:spcAft>
              <a:buFont typeface="Arial" charset="0"/>
              <a:buNone/>
              <a:defRPr sz="2800"/>
            </a:lvl2pPr>
            <a:lvl3pPr marL="291600" indent="-291600">
              <a:lnSpc>
                <a:spcPts val="3600"/>
              </a:lnSpc>
              <a:spcAft>
                <a:spcPts val="0"/>
              </a:spcAft>
              <a:buFont typeface=".AppleSystemUIFont" charset="-120"/>
              <a:buChar char="-"/>
              <a:defRPr sz="2800"/>
            </a:lvl3pPr>
            <a:lvl4pPr marL="583200" indent="-291600">
              <a:lnSpc>
                <a:spcPts val="3600"/>
              </a:lnSpc>
              <a:spcAft>
                <a:spcPts val="0"/>
              </a:spcAft>
              <a:buFont typeface="Arial" charset="0"/>
              <a:buChar char="•"/>
              <a:defRPr sz="2800"/>
            </a:lvl4pPr>
            <a:lvl5pPr marL="874800" indent="-291600">
              <a:lnSpc>
                <a:spcPts val="3600"/>
              </a:lnSpc>
              <a:spcAft>
                <a:spcPts val="0"/>
              </a:spcAft>
              <a:buFont typeface="Wingdings" charset="2"/>
              <a:buChar char="§"/>
              <a:defRPr sz="2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0" name="Picture Placeholder 6"/>
          <p:cNvSpPr>
            <a:spLocks noGrp="1" noChangeAspect="1"/>
          </p:cNvSpPr>
          <p:nvPr>
            <p:ph type="pic" sz="quarter" idx="13"/>
          </p:nvPr>
        </p:nvSpPr>
        <p:spPr>
          <a:xfrm>
            <a:off x="5330542" y="2153209"/>
            <a:ext cx="2347200" cy="2380029"/>
          </a:xfrm>
          <a:prstGeom prst="ellipse">
            <a:avLst/>
          </a:prstGeom>
          <a:noFill/>
        </p:spPr>
        <p:txBody>
          <a:bodyPr/>
          <a:lstStyle>
            <a:lvl1pPr marL="0" indent="0">
              <a:lnSpc>
                <a:spcPct val="100000"/>
              </a:lnSpc>
              <a:spcAft>
                <a:spcPts val="0"/>
              </a:spcAft>
              <a:buNone/>
              <a:defRPr sz="1200"/>
            </a:lvl1pPr>
          </a:lstStyle>
          <a:p>
            <a:r>
              <a:rPr lang="en-US" noProof="0"/>
              <a:t>Click icon to add picture</a:t>
            </a:r>
            <a:endParaRPr lang="en-GB" noProof="0" dirty="0"/>
          </a:p>
        </p:txBody>
      </p:sp>
      <p:sp>
        <p:nvSpPr>
          <p:cNvPr id="11" name="Content Placeholder 2"/>
          <p:cNvSpPr>
            <a:spLocks noGrp="1"/>
          </p:cNvSpPr>
          <p:nvPr>
            <p:ph idx="14"/>
          </p:nvPr>
        </p:nvSpPr>
        <p:spPr>
          <a:xfrm>
            <a:off x="9600498" y="5089838"/>
            <a:ext cx="3299073" cy="3156642"/>
          </a:xfrm>
        </p:spPr>
        <p:txBody>
          <a:bodyPr>
            <a:noAutofit/>
          </a:bodyPr>
          <a:lstStyle>
            <a:lvl1pPr marL="0" indent="0">
              <a:lnSpc>
                <a:spcPts val="3600"/>
              </a:lnSpc>
              <a:spcAft>
                <a:spcPts val="0"/>
              </a:spcAft>
              <a:buNone/>
              <a:defRPr sz="2800">
                <a:solidFill>
                  <a:schemeClr val="accent1"/>
                </a:solidFill>
              </a:defRPr>
            </a:lvl1pPr>
            <a:lvl2pPr marL="0" indent="0">
              <a:lnSpc>
                <a:spcPts val="3600"/>
              </a:lnSpc>
              <a:spcAft>
                <a:spcPts val="0"/>
              </a:spcAft>
              <a:buFont typeface="Arial" charset="0"/>
              <a:buNone/>
              <a:defRPr sz="2800"/>
            </a:lvl2pPr>
            <a:lvl3pPr marL="291600" indent="-291600">
              <a:lnSpc>
                <a:spcPts val="3600"/>
              </a:lnSpc>
              <a:spcAft>
                <a:spcPts val="0"/>
              </a:spcAft>
              <a:buFont typeface=".AppleSystemUIFont" charset="-120"/>
              <a:buChar char="-"/>
              <a:defRPr sz="2800"/>
            </a:lvl3pPr>
            <a:lvl4pPr marL="583200" indent="-291600">
              <a:lnSpc>
                <a:spcPts val="3600"/>
              </a:lnSpc>
              <a:spcAft>
                <a:spcPts val="0"/>
              </a:spcAft>
              <a:buFont typeface="Arial" charset="0"/>
              <a:buChar char="•"/>
              <a:defRPr sz="2800"/>
            </a:lvl4pPr>
            <a:lvl5pPr marL="874800" indent="-291600">
              <a:lnSpc>
                <a:spcPts val="3600"/>
              </a:lnSpc>
              <a:spcAft>
                <a:spcPts val="0"/>
              </a:spcAft>
              <a:buFont typeface="Wingdings" charset="2"/>
              <a:buChar char="§"/>
              <a:defRPr sz="2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2" name="Picture Placeholder 6"/>
          <p:cNvSpPr>
            <a:spLocks noGrp="1" noChangeAspect="1"/>
          </p:cNvSpPr>
          <p:nvPr>
            <p:ph type="pic" sz="quarter" idx="15"/>
          </p:nvPr>
        </p:nvSpPr>
        <p:spPr>
          <a:xfrm>
            <a:off x="9578726" y="2153209"/>
            <a:ext cx="2347200" cy="2380029"/>
          </a:xfrm>
          <a:prstGeom prst="ellipse">
            <a:avLst/>
          </a:prstGeom>
          <a:noFill/>
        </p:spPr>
        <p:txBody>
          <a:bodyPr/>
          <a:lstStyle>
            <a:lvl1pPr marL="0" indent="0">
              <a:lnSpc>
                <a:spcPct val="100000"/>
              </a:lnSpc>
              <a:spcAft>
                <a:spcPts val="0"/>
              </a:spcAft>
              <a:buNone/>
              <a:defRPr sz="1200"/>
            </a:lvl1pPr>
          </a:lstStyle>
          <a:p>
            <a:r>
              <a:rPr lang="en-US" noProof="0"/>
              <a:t>Click icon to add picture</a:t>
            </a:r>
            <a:endParaRPr lang="en-GB" noProof="0" dirty="0"/>
          </a:p>
        </p:txBody>
      </p:sp>
    </p:spTree>
    <p:extLst>
      <p:ext uri="{BB962C8B-B14F-4D97-AF65-F5344CB8AC3E}">
        <p14:creationId xmlns:p14="http://schemas.microsoft.com/office/powerpoint/2010/main" val="11305433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sub">
    <p:spTree>
      <p:nvGrpSpPr>
        <p:cNvPr id="1" name=""/>
        <p:cNvGrpSpPr/>
        <p:nvPr/>
      </p:nvGrpSpPr>
      <p:grpSpPr>
        <a:xfrm>
          <a:off x="0" y="0"/>
          <a:ext cx="0" cy="0"/>
          <a:chOff x="0" y="0"/>
          <a:chExt cx="0" cy="0"/>
        </a:xfrm>
      </p:grpSpPr>
      <p:sp>
        <p:nvSpPr>
          <p:cNvPr id="3" name="Rectangle 2"/>
          <p:cNvSpPr/>
          <p:nvPr userDrawn="1"/>
        </p:nvSpPr>
        <p:spPr>
          <a:xfrm>
            <a:off x="0" y="0"/>
            <a:ext cx="13003200" cy="91185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endParaRPr lang="en-GB" noProof="0" dirty="0"/>
          </a:p>
        </p:txBody>
      </p:sp>
      <p:sp>
        <p:nvSpPr>
          <p:cNvPr id="2" name="Title 1"/>
          <p:cNvSpPr>
            <a:spLocks noGrp="1"/>
          </p:cNvSpPr>
          <p:nvPr>
            <p:ph type="title"/>
          </p:nvPr>
        </p:nvSpPr>
        <p:spPr>
          <a:xfrm>
            <a:off x="381599" y="309282"/>
            <a:ext cx="12242201" cy="558820"/>
          </a:xfrm>
        </p:spPr>
        <p:txBody>
          <a:bodyPr>
            <a:noAutofit/>
          </a:bodyPr>
          <a:lstStyle/>
          <a:p>
            <a:r>
              <a:rPr lang="en-US" noProof="0"/>
              <a:t>Click to edit Master title style</a:t>
            </a:r>
            <a:endParaRPr lang="en-GB" noProof="0" dirty="0"/>
          </a:p>
        </p:txBody>
      </p:sp>
      <p:sp>
        <p:nvSpPr>
          <p:cNvPr id="5" name="Subtitle 2"/>
          <p:cNvSpPr>
            <a:spLocks noGrp="1"/>
          </p:cNvSpPr>
          <p:nvPr>
            <p:ph type="subTitle" idx="10"/>
          </p:nvPr>
        </p:nvSpPr>
        <p:spPr>
          <a:xfrm>
            <a:off x="380988" y="828137"/>
            <a:ext cx="12242518" cy="474561"/>
          </a:xfrm>
        </p:spPr>
        <p:txBody>
          <a:bodyPr/>
          <a:lstStyle>
            <a:lvl1pPr marL="0" indent="0" algn="l">
              <a:lnSpc>
                <a:spcPts val="3600"/>
              </a:lnSpc>
              <a:spcAft>
                <a:spcPts val="0"/>
              </a:spcAft>
              <a:buNone/>
              <a:defRPr sz="2800">
                <a:solidFill>
                  <a:schemeClr val="accent1"/>
                </a:solidFill>
              </a:defRPr>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noProof="0"/>
              <a:t>Click to edit Master subtitle style</a:t>
            </a:r>
            <a:endParaRPr lang="en-GB" noProof="0" dirty="0"/>
          </a:p>
        </p:txBody>
      </p:sp>
    </p:spTree>
    <p:extLst>
      <p:ext uri="{BB962C8B-B14F-4D97-AF65-F5344CB8AC3E}">
        <p14:creationId xmlns:p14="http://schemas.microsoft.com/office/powerpoint/2010/main" val="13556588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sub2">
    <p:spTree>
      <p:nvGrpSpPr>
        <p:cNvPr id="1" name=""/>
        <p:cNvGrpSpPr/>
        <p:nvPr/>
      </p:nvGrpSpPr>
      <p:grpSpPr>
        <a:xfrm>
          <a:off x="0" y="0"/>
          <a:ext cx="0" cy="0"/>
          <a:chOff x="0" y="0"/>
          <a:chExt cx="0" cy="0"/>
        </a:xfrm>
      </p:grpSpPr>
      <p:sp>
        <p:nvSpPr>
          <p:cNvPr id="2" name="Title 1"/>
          <p:cNvSpPr>
            <a:spLocks noGrp="1"/>
          </p:cNvSpPr>
          <p:nvPr>
            <p:ph type="title"/>
          </p:nvPr>
        </p:nvSpPr>
        <p:spPr>
          <a:xfrm>
            <a:off x="381600" y="309282"/>
            <a:ext cx="12241906" cy="489372"/>
          </a:xfrm>
        </p:spPr>
        <p:txBody>
          <a:bodyPr>
            <a:noAutofit/>
          </a:bodyPr>
          <a:lstStyle/>
          <a:p>
            <a:r>
              <a:rPr lang="en-US" noProof="0"/>
              <a:t>Click to edit Master title style</a:t>
            </a:r>
            <a:endParaRPr lang="en-GB" noProof="0" dirty="0"/>
          </a:p>
        </p:txBody>
      </p:sp>
      <p:sp>
        <p:nvSpPr>
          <p:cNvPr id="4" name="Subtitle 2"/>
          <p:cNvSpPr>
            <a:spLocks noGrp="1"/>
          </p:cNvSpPr>
          <p:nvPr>
            <p:ph type="subTitle" idx="10"/>
          </p:nvPr>
        </p:nvSpPr>
        <p:spPr>
          <a:xfrm>
            <a:off x="380988" y="828137"/>
            <a:ext cx="12242518" cy="474561"/>
          </a:xfrm>
        </p:spPr>
        <p:txBody>
          <a:bodyPr/>
          <a:lstStyle>
            <a:lvl1pPr marL="0" indent="0" algn="l">
              <a:lnSpc>
                <a:spcPts val="3600"/>
              </a:lnSpc>
              <a:spcAft>
                <a:spcPts val="0"/>
              </a:spcAft>
              <a:buNone/>
              <a:defRPr sz="2800">
                <a:solidFill>
                  <a:schemeClr val="accent1"/>
                </a:solidFill>
              </a:defRPr>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noProof="0"/>
              <a:t>Click to edit Master subtitle style</a:t>
            </a:r>
            <a:endParaRPr lang="en-GB" noProof="0" dirty="0"/>
          </a:p>
        </p:txBody>
      </p:sp>
    </p:spTree>
    <p:extLst>
      <p:ext uri="{BB962C8B-B14F-4D97-AF65-F5344CB8AC3E}">
        <p14:creationId xmlns:p14="http://schemas.microsoft.com/office/powerpoint/2010/main" val="14122776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1 Column">
    <p:spTree>
      <p:nvGrpSpPr>
        <p:cNvPr id="1" name=""/>
        <p:cNvGrpSpPr/>
        <p:nvPr/>
      </p:nvGrpSpPr>
      <p:grpSpPr>
        <a:xfrm>
          <a:off x="0" y="0"/>
          <a:ext cx="0" cy="0"/>
          <a:chOff x="0" y="0"/>
          <a:chExt cx="0" cy="0"/>
        </a:xfrm>
      </p:grpSpPr>
      <p:sp>
        <p:nvSpPr>
          <p:cNvPr id="2" name="Title 1"/>
          <p:cNvSpPr>
            <a:spLocks noGrp="1"/>
          </p:cNvSpPr>
          <p:nvPr>
            <p:ph type="title"/>
          </p:nvPr>
        </p:nvSpPr>
        <p:spPr>
          <a:xfrm>
            <a:off x="381600" y="309282"/>
            <a:ext cx="12241906" cy="489372"/>
          </a:xfrm>
        </p:spPr>
        <p:txBody>
          <a:bodyPr>
            <a:noAutofit/>
          </a:bodyPr>
          <a:lstStyle/>
          <a:p>
            <a:r>
              <a:rPr lang="en-US" noProof="0"/>
              <a:t>Click to edit Master title style</a:t>
            </a:r>
            <a:endParaRPr lang="en-GB" noProof="0" dirty="0"/>
          </a:p>
        </p:txBody>
      </p:sp>
      <p:sp>
        <p:nvSpPr>
          <p:cNvPr id="3" name="Content Placeholder 2"/>
          <p:cNvSpPr>
            <a:spLocks noGrp="1"/>
          </p:cNvSpPr>
          <p:nvPr>
            <p:ph idx="1"/>
          </p:nvPr>
        </p:nvSpPr>
        <p:spPr>
          <a:xfrm>
            <a:off x="381599" y="3421009"/>
            <a:ext cx="6868287" cy="4730799"/>
          </a:xfrm>
        </p:spPr>
        <p:txBody>
          <a:bodyPr>
            <a:noAutofit/>
          </a:bodyPr>
          <a:lstStyle>
            <a:lvl1pPr marL="0" indent="0">
              <a:lnSpc>
                <a:spcPts val="3000"/>
              </a:lnSpc>
              <a:spcAft>
                <a:spcPts val="800"/>
              </a:spcAft>
              <a:buNone/>
              <a:defRPr sz="2800" b="1"/>
            </a:lvl1pPr>
            <a:lvl2pPr marL="292100" indent="-292100">
              <a:lnSpc>
                <a:spcPts val="3000"/>
              </a:lnSpc>
              <a:spcAft>
                <a:spcPts val="800"/>
              </a:spcAft>
              <a:buFont typeface=".AppleSystemUIFont" charset="-120"/>
              <a:buChar char="-"/>
              <a:tabLst/>
              <a:defRPr sz="2800"/>
            </a:lvl2pPr>
            <a:lvl3pPr marL="583200" indent="-291600">
              <a:lnSpc>
                <a:spcPts val="3000"/>
              </a:lnSpc>
              <a:spcAft>
                <a:spcPts val="800"/>
              </a:spcAft>
              <a:buFont typeface="Arial" charset="0"/>
              <a:buChar char="•"/>
              <a:tabLst/>
              <a:defRPr sz="2800"/>
            </a:lvl3pPr>
            <a:lvl4pPr marL="874800" indent="-291600">
              <a:lnSpc>
                <a:spcPts val="2800"/>
              </a:lnSpc>
              <a:spcAft>
                <a:spcPts val="800"/>
              </a:spcAft>
              <a:buFont typeface="Wingdings" charset="2"/>
              <a:buChar char="§"/>
              <a:defRPr sz="2800"/>
            </a:lvl4pPr>
            <a:lvl5pPr>
              <a:lnSpc>
                <a:spcPts val="3000"/>
              </a:lnSpc>
              <a:spcAft>
                <a:spcPts val="800"/>
              </a:spcAft>
              <a:defRPr sz="2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6" name="Content Placeholder 2"/>
          <p:cNvSpPr>
            <a:spLocks noGrp="1"/>
          </p:cNvSpPr>
          <p:nvPr>
            <p:ph idx="11"/>
          </p:nvPr>
        </p:nvSpPr>
        <p:spPr>
          <a:xfrm>
            <a:off x="381599" y="1686788"/>
            <a:ext cx="6868287" cy="1554122"/>
          </a:xfrm>
        </p:spPr>
        <p:txBody>
          <a:bodyPr>
            <a:noAutofit/>
          </a:bodyPr>
          <a:lstStyle>
            <a:lvl1pPr marL="0" indent="0">
              <a:lnSpc>
                <a:spcPts val="4000"/>
              </a:lnSpc>
              <a:spcAft>
                <a:spcPts val="0"/>
              </a:spcAft>
              <a:buNone/>
              <a:defRPr sz="3200" b="0">
                <a:solidFill>
                  <a:schemeClr val="accent4"/>
                </a:solidFill>
              </a:defRPr>
            </a:lvl1pPr>
            <a:lvl2pPr marL="230400" indent="-230400">
              <a:lnSpc>
                <a:spcPts val="3000"/>
              </a:lnSpc>
              <a:spcAft>
                <a:spcPts val="800"/>
              </a:spcAft>
              <a:buFont typeface="Arial" charset="0"/>
              <a:buChar char="•"/>
              <a:defRPr sz="2200"/>
            </a:lvl2pPr>
            <a:lvl3pPr marL="460800" indent="-230400">
              <a:lnSpc>
                <a:spcPts val="3000"/>
              </a:lnSpc>
              <a:spcAft>
                <a:spcPts val="800"/>
              </a:spcAft>
              <a:buFont typeface=".HelveticaNeueDeskInterface-Regular" charset="0"/>
              <a:buChar char="–"/>
              <a:tabLst/>
              <a:defRPr sz="2200"/>
            </a:lvl3pPr>
            <a:lvl4pPr>
              <a:lnSpc>
                <a:spcPts val="2800"/>
              </a:lnSpc>
              <a:spcAft>
                <a:spcPts val="800"/>
              </a:spcAft>
              <a:defRPr sz="2000"/>
            </a:lvl4pPr>
            <a:lvl5pPr>
              <a:lnSpc>
                <a:spcPts val="3000"/>
              </a:lnSpc>
              <a:spcAft>
                <a:spcPts val="800"/>
              </a:spcAft>
              <a:defRPr sz="2200"/>
            </a:lvl5pPr>
          </a:lstStyle>
          <a:p>
            <a:pPr lvl="0"/>
            <a:r>
              <a:rPr lang="en-US" noProof="0"/>
              <a:t>Click to edit Master text styles</a:t>
            </a:r>
          </a:p>
        </p:txBody>
      </p:sp>
      <p:sp>
        <p:nvSpPr>
          <p:cNvPr id="7" name="Content Placeholder 2"/>
          <p:cNvSpPr>
            <a:spLocks noGrp="1"/>
          </p:cNvSpPr>
          <p:nvPr>
            <p:ph idx="12"/>
          </p:nvPr>
        </p:nvSpPr>
        <p:spPr>
          <a:xfrm>
            <a:off x="8066314" y="1774371"/>
            <a:ext cx="4555880" cy="6585858"/>
          </a:xfrm>
          <a:solidFill>
            <a:schemeClr val="accent4"/>
          </a:solidFill>
        </p:spPr>
        <p:txBody>
          <a:bodyPr lIns="324000" tIns="216000">
            <a:noAutofit/>
          </a:bodyPr>
          <a:lstStyle>
            <a:lvl1pPr marL="0" indent="0">
              <a:lnSpc>
                <a:spcPts val="3000"/>
              </a:lnSpc>
              <a:spcBef>
                <a:spcPts val="840"/>
              </a:spcBef>
              <a:spcAft>
                <a:spcPts val="0"/>
              </a:spcAft>
              <a:buNone/>
              <a:defRPr sz="2400" b="1">
                <a:solidFill>
                  <a:schemeClr val="bg1"/>
                </a:solidFill>
              </a:defRPr>
            </a:lvl1pPr>
            <a:lvl2pPr marL="230400" indent="-230400">
              <a:lnSpc>
                <a:spcPts val="3000"/>
              </a:lnSpc>
              <a:spcBef>
                <a:spcPts val="840"/>
              </a:spcBef>
              <a:spcAft>
                <a:spcPts val="0"/>
              </a:spcAft>
              <a:buFont typeface=".AppleSystemUIFont" charset="-120"/>
              <a:buChar char="-"/>
              <a:defRPr sz="2400">
                <a:solidFill>
                  <a:schemeClr val="bg1"/>
                </a:solidFill>
              </a:defRPr>
            </a:lvl2pPr>
            <a:lvl3pPr marL="460800" indent="-230400">
              <a:lnSpc>
                <a:spcPts val="2200"/>
              </a:lnSpc>
              <a:spcBef>
                <a:spcPts val="840"/>
              </a:spcBef>
              <a:spcAft>
                <a:spcPts val="0"/>
              </a:spcAft>
              <a:buFont typeface="Arial" charset="0"/>
              <a:buChar char="•"/>
              <a:tabLst/>
              <a:defRPr sz="2000">
                <a:solidFill>
                  <a:schemeClr val="bg1"/>
                </a:solidFill>
              </a:defRPr>
            </a:lvl3pPr>
            <a:lvl4pPr marL="691200" indent="-230400">
              <a:lnSpc>
                <a:spcPts val="2800"/>
              </a:lnSpc>
              <a:spcBef>
                <a:spcPts val="840"/>
              </a:spcBef>
              <a:spcAft>
                <a:spcPts val="0"/>
              </a:spcAft>
              <a:buFont typeface="Wingdings" charset="2"/>
              <a:buChar char="§"/>
              <a:defRPr sz="2000">
                <a:solidFill>
                  <a:schemeClr val="bg1"/>
                </a:solidFill>
              </a:defRPr>
            </a:lvl4pPr>
            <a:lvl5pPr>
              <a:lnSpc>
                <a:spcPts val="3000"/>
              </a:lnSpc>
              <a:spcBef>
                <a:spcPts val="840"/>
              </a:spcBef>
              <a:spcAft>
                <a:spcPts val="0"/>
              </a:spcAft>
              <a:defRPr sz="22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12582667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1 Column">
    <p:spTree>
      <p:nvGrpSpPr>
        <p:cNvPr id="1" name=""/>
        <p:cNvGrpSpPr/>
        <p:nvPr/>
      </p:nvGrpSpPr>
      <p:grpSpPr>
        <a:xfrm>
          <a:off x="0" y="0"/>
          <a:ext cx="0" cy="0"/>
          <a:chOff x="0" y="0"/>
          <a:chExt cx="0" cy="0"/>
        </a:xfrm>
      </p:grpSpPr>
      <p:sp>
        <p:nvSpPr>
          <p:cNvPr id="2" name="Title 1"/>
          <p:cNvSpPr>
            <a:spLocks noGrp="1"/>
          </p:cNvSpPr>
          <p:nvPr>
            <p:ph type="title"/>
          </p:nvPr>
        </p:nvSpPr>
        <p:spPr>
          <a:xfrm>
            <a:off x="381600" y="309282"/>
            <a:ext cx="12241906" cy="489372"/>
          </a:xfrm>
        </p:spPr>
        <p:txBody>
          <a:bodyPr>
            <a:noAutofit/>
          </a:bodyPr>
          <a:lstStyle/>
          <a:p>
            <a:r>
              <a:rPr lang="en-US" noProof="0"/>
              <a:t>Click to edit Master title style</a:t>
            </a:r>
            <a:endParaRPr lang="en-GB" noProof="0" dirty="0"/>
          </a:p>
        </p:txBody>
      </p:sp>
      <p:sp>
        <p:nvSpPr>
          <p:cNvPr id="26" name="Text Placeholder 24"/>
          <p:cNvSpPr>
            <a:spLocks noGrp="1"/>
          </p:cNvSpPr>
          <p:nvPr>
            <p:ph type="body" sz="quarter" idx="30"/>
          </p:nvPr>
        </p:nvSpPr>
        <p:spPr>
          <a:xfrm>
            <a:off x="936866" y="3865883"/>
            <a:ext cx="3221999" cy="2152800"/>
          </a:xfrm>
          <a:solidFill>
            <a:schemeClr val="accent4"/>
          </a:solidFill>
        </p:spPr>
        <p:txBody>
          <a:bodyPr lIns="36000" rIns="36000" anchor="ctr"/>
          <a:lstStyle>
            <a:lvl1pPr marL="0" indent="0" algn="ctr">
              <a:lnSpc>
                <a:spcPts val="3000"/>
              </a:lnSpc>
              <a:spcAft>
                <a:spcPts val="0"/>
              </a:spcAft>
              <a:buNone/>
              <a:defRPr sz="2400">
                <a:solidFill>
                  <a:schemeClr val="bg1"/>
                </a:solidFill>
              </a:defRPr>
            </a:lvl1pPr>
          </a:lstStyle>
          <a:p>
            <a:pPr lvl="0"/>
            <a:r>
              <a:rPr lang="en-US"/>
              <a:t>Click to edit Master text styles</a:t>
            </a:r>
          </a:p>
        </p:txBody>
      </p:sp>
      <p:sp>
        <p:nvSpPr>
          <p:cNvPr id="28" name="Text Placeholder 24"/>
          <p:cNvSpPr>
            <a:spLocks noGrp="1"/>
          </p:cNvSpPr>
          <p:nvPr>
            <p:ph type="body" sz="quarter" idx="32"/>
          </p:nvPr>
        </p:nvSpPr>
        <p:spPr>
          <a:xfrm>
            <a:off x="936866" y="1393651"/>
            <a:ext cx="3221999" cy="2152800"/>
          </a:xfrm>
          <a:solidFill>
            <a:schemeClr val="accent4"/>
          </a:solidFill>
        </p:spPr>
        <p:txBody>
          <a:bodyPr lIns="36000" rIns="36000" anchor="ctr"/>
          <a:lstStyle>
            <a:lvl1pPr marL="0" indent="0" algn="ctr">
              <a:lnSpc>
                <a:spcPts val="3000"/>
              </a:lnSpc>
              <a:spcAft>
                <a:spcPts val="0"/>
              </a:spcAft>
              <a:buNone/>
              <a:defRPr sz="2400">
                <a:solidFill>
                  <a:schemeClr val="bg1"/>
                </a:solidFill>
              </a:defRPr>
            </a:lvl1pPr>
          </a:lstStyle>
          <a:p>
            <a:pPr lvl="0"/>
            <a:r>
              <a:rPr lang="en-US"/>
              <a:t>Click to edit Master text styles</a:t>
            </a:r>
          </a:p>
        </p:txBody>
      </p:sp>
      <p:sp>
        <p:nvSpPr>
          <p:cNvPr id="29" name="Text Placeholder 24"/>
          <p:cNvSpPr>
            <a:spLocks noGrp="1"/>
          </p:cNvSpPr>
          <p:nvPr>
            <p:ph type="body" sz="quarter" idx="33"/>
          </p:nvPr>
        </p:nvSpPr>
        <p:spPr>
          <a:xfrm>
            <a:off x="4892812" y="1393651"/>
            <a:ext cx="3221999" cy="2152800"/>
          </a:xfrm>
          <a:solidFill>
            <a:schemeClr val="accent4"/>
          </a:solidFill>
        </p:spPr>
        <p:txBody>
          <a:bodyPr lIns="36000" rIns="36000" anchor="ctr"/>
          <a:lstStyle>
            <a:lvl1pPr marL="0" indent="0" algn="ctr">
              <a:lnSpc>
                <a:spcPts val="3000"/>
              </a:lnSpc>
              <a:spcAft>
                <a:spcPts val="0"/>
              </a:spcAft>
              <a:buNone/>
              <a:defRPr sz="2400">
                <a:solidFill>
                  <a:schemeClr val="bg1"/>
                </a:solidFill>
              </a:defRPr>
            </a:lvl1pPr>
          </a:lstStyle>
          <a:p>
            <a:pPr lvl="0"/>
            <a:r>
              <a:rPr lang="en-US"/>
              <a:t>Click to edit Master text styles</a:t>
            </a:r>
          </a:p>
        </p:txBody>
      </p:sp>
      <p:sp>
        <p:nvSpPr>
          <p:cNvPr id="30" name="Text Placeholder 24"/>
          <p:cNvSpPr>
            <a:spLocks noGrp="1"/>
          </p:cNvSpPr>
          <p:nvPr>
            <p:ph type="body" sz="quarter" idx="34"/>
          </p:nvPr>
        </p:nvSpPr>
        <p:spPr>
          <a:xfrm>
            <a:off x="8848758" y="1393651"/>
            <a:ext cx="3221999" cy="2152800"/>
          </a:xfrm>
          <a:solidFill>
            <a:schemeClr val="accent4"/>
          </a:solidFill>
        </p:spPr>
        <p:txBody>
          <a:bodyPr lIns="36000" rIns="36000" anchor="ctr"/>
          <a:lstStyle>
            <a:lvl1pPr marL="0" indent="0" algn="ctr">
              <a:lnSpc>
                <a:spcPts val="3000"/>
              </a:lnSpc>
              <a:spcAft>
                <a:spcPts val="0"/>
              </a:spcAft>
              <a:buNone/>
              <a:defRPr sz="2400">
                <a:solidFill>
                  <a:schemeClr val="bg1"/>
                </a:solidFill>
              </a:defRPr>
            </a:lvl1pPr>
          </a:lstStyle>
          <a:p>
            <a:pPr lvl="0"/>
            <a:r>
              <a:rPr lang="en-US"/>
              <a:t>Click to edit Master text styles</a:t>
            </a:r>
          </a:p>
        </p:txBody>
      </p:sp>
      <p:sp>
        <p:nvSpPr>
          <p:cNvPr id="31" name="Text Placeholder 24"/>
          <p:cNvSpPr>
            <a:spLocks noGrp="1"/>
          </p:cNvSpPr>
          <p:nvPr>
            <p:ph type="body" sz="quarter" idx="35"/>
          </p:nvPr>
        </p:nvSpPr>
        <p:spPr>
          <a:xfrm>
            <a:off x="936866" y="6338115"/>
            <a:ext cx="3221999" cy="2152800"/>
          </a:xfrm>
          <a:solidFill>
            <a:schemeClr val="accent4"/>
          </a:solidFill>
        </p:spPr>
        <p:txBody>
          <a:bodyPr lIns="36000" rIns="36000" anchor="ctr"/>
          <a:lstStyle>
            <a:lvl1pPr marL="0" indent="0" algn="ctr">
              <a:lnSpc>
                <a:spcPts val="3000"/>
              </a:lnSpc>
              <a:spcAft>
                <a:spcPts val="0"/>
              </a:spcAft>
              <a:buNone/>
              <a:defRPr sz="2400">
                <a:solidFill>
                  <a:schemeClr val="bg1"/>
                </a:solidFill>
              </a:defRPr>
            </a:lvl1pPr>
          </a:lstStyle>
          <a:p>
            <a:pPr lvl="0"/>
            <a:r>
              <a:rPr lang="en-US"/>
              <a:t>Click to edit Master text styles</a:t>
            </a:r>
          </a:p>
        </p:txBody>
      </p:sp>
      <p:sp>
        <p:nvSpPr>
          <p:cNvPr id="32" name="Text Placeholder 24"/>
          <p:cNvSpPr>
            <a:spLocks noGrp="1"/>
          </p:cNvSpPr>
          <p:nvPr>
            <p:ph type="body" sz="quarter" idx="36"/>
          </p:nvPr>
        </p:nvSpPr>
        <p:spPr>
          <a:xfrm>
            <a:off x="4892812" y="6338115"/>
            <a:ext cx="3221999" cy="2152800"/>
          </a:xfrm>
          <a:solidFill>
            <a:schemeClr val="accent4"/>
          </a:solidFill>
        </p:spPr>
        <p:txBody>
          <a:bodyPr lIns="36000" rIns="36000" anchor="ctr"/>
          <a:lstStyle>
            <a:lvl1pPr marL="0" indent="0" algn="ctr">
              <a:lnSpc>
                <a:spcPts val="3000"/>
              </a:lnSpc>
              <a:spcAft>
                <a:spcPts val="0"/>
              </a:spcAft>
              <a:buNone/>
              <a:defRPr sz="2400">
                <a:solidFill>
                  <a:schemeClr val="bg1"/>
                </a:solidFill>
              </a:defRPr>
            </a:lvl1pPr>
          </a:lstStyle>
          <a:p>
            <a:pPr lvl="0"/>
            <a:r>
              <a:rPr lang="en-US"/>
              <a:t>Click to edit Master text styles</a:t>
            </a:r>
          </a:p>
        </p:txBody>
      </p:sp>
      <p:sp>
        <p:nvSpPr>
          <p:cNvPr id="33" name="Text Placeholder 24"/>
          <p:cNvSpPr>
            <a:spLocks noGrp="1"/>
          </p:cNvSpPr>
          <p:nvPr>
            <p:ph type="body" sz="quarter" idx="37"/>
          </p:nvPr>
        </p:nvSpPr>
        <p:spPr>
          <a:xfrm>
            <a:off x="8848758" y="6338115"/>
            <a:ext cx="3221999" cy="2152800"/>
          </a:xfrm>
          <a:solidFill>
            <a:schemeClr val="accent4"/>
          </a:solidFill>
        </p:spPr>
        <p:txBody>
          <a:bodyPr lIns="36000" rIns="36000" anchor="ctr"/>
          <a:lstStyle>
            <a:lvl1pPr marL="0" indent="0" algn="ctr">
              <a:lnSpc>
                <a:spcPts val="3000"/>
              </a:lnSpc>
              <a:spcAft>
                <a:spcPts val="0"/>
              </a:spcAft>
              <a:buNone/>
              <a:defRPr sz="2400">
                <a:solidFill>
                  <a:schemeClr val="bg1"/>
                </a:solidFill>
              </a:defRPr>
            </a:lvl1pPr>
          </a:lstStyle>
          <a:p>
            <a:pPr lvl="0"/>
            <a:r>
              <a:rPr lang="en-US"/>
              <a:t>Click to edit Master text styles</a:t>
            </a:r>
          </a:p>
        </p:txBody>
      </p:sp>
      <p:sp>
        <p:nvSpPr>
          <p:cNvPr id="34" name="Text Placeholder 24"/>
          <p:cNvSpPr>
            <a:spLocks noGrp="1"/>
          </p:cNvSpPr>
          <p:nvPr>
            <p:ph type="body" sz="quarter" idx="38"/>
          </p:nvPr>
        </p:nvSpPr>
        <p:spPr>
          <a:xfrm>
            <a:off x="4892812" y="3865883"/>
            <a:ext cx="3221999" cy="2152800"/>
          </a:xfrm>
          <a:solidFill>
            <a:schemeClr val="accent4"/>
          </a:solidFill>
        </p:spPr>
        <p:txBody>
          <a:bodyPr lIns="36000" rIns="36000" anchor="ctr"/>
          <a:lstStyle>
            <a:lvl1pPr marL="0" indent="0" algn="ctr">
              <a:lnSpc>
                <a:spcPts val="3000"/>
              </a:lnSpc>
              <a:spcAft>
                <a:spcPts val="0"/>
              </a:spcAft>
              <a:buNone/>
              <a:defRPr sz="2400">
                <a:solidFill>
                  <a:schemeClr val="bg1"/>
                </a:solidFill>
              </a:defRPr>
            </a:lvl1pPr>
          </a:lstStyle>
          <a:p>
            <a:pPr lvl="0"/>
            <a:r>
              <a:rPr lang="en-US"/>
              <a:t>Click to edit Master text styles</a:t>
            </a:r>
          </a:p>
        </p:txBody>
      </p:sp>
      <p:sp>
        <p:nvSpPr>
          <p:cNvPr id="35" name="Text Placeholder 24"/>
          <p:cNvSpPr>
            <a:spLocks noGrp="1"/>
          </p:cNvSpPr>
          <p:nvPr>
            <p:ph type="body" sz="quarter" idx="39"/>
          </p:nvPr>
        </p:nvSpPr>
        <p:spPr>
          <a:xfrm>
            <a:off x="8848758" y="3865883"/>
            <a:ext cx="3221999" cy="2152800"/>
          </a:xfrm>
          <a:solidFill>
            <a:schemeClr val="accent4"/>
          </a:solidFill>
        </p:spPr>
        <p:txBody>
          <a:bodyPr lIns="36000" rIns="36000" anchor="ctr"/>
          <a:lstStyle>
            <a:lvl1pPr marL="0" indent="0" algn="ctr">
              <a:lnSpc>
                <a:spcPts val="3000"/>
              </a:lnSpc>
              <a:spcAft>
                <a:spcPts val="0"/>
              </a:spcAft>
              <a:buNone/>
              <a:defRPr sz="24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4917054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text and graph">
    <p:spTree>
      <p:nvGrpSpPr>
        <p:cNvPr id="1" name=""/>
        <p:cNvGrpSpPr/>
        <p:nvPr/>
      </p:nvGrpSpPr>
      <p:grpSpPr>
        <a:xfrm>
          <a:off x="0" y="0"/>
          <a:ext cx="0" cy="0"/>
          <a:chOff x="0" y="0"/>
          <a:chExt cx="0" cy="0"/>
        </a:xfrm>
      </p:grpSpPr>
      <p:sp>
        <p:nvSpPr>
          <p:cNvPr id="2" name="Title 1"/>
          <p:cNvSpPr>
            <a:spLocks noGrp="1"/>
          </p:cNvSpPr>
          <p:nvPr>
            <p:ph type="title"/>
          </p:nvPr>
        </p:nvSpPr>
        <p:spPr>
          <a:xfrm>
            <a:off x="381600" y="309282"/>
            <a:ext cx="12241906" cy="489372"/>
          </a:xfrm>
        </p:spPr>
        <p:txBody>
          <a:bodyPr>
            <a:noAutofit/>
          </a:bodyPr>
          <a:lstStyle/>
          <a:p>
            <a:r>
              <a:rPr lang="en-US" noProof="0"/>
              <a:t>Click to edit Master title style</a:t>
            </a:r>
            <a:endParaRPr lang="en-GB" noProof="0" dirty="0"/>
          </a:p>
        </p:txBody>
      </p:sp>
      <p:sp>
        <p:nvSpPr>
          <p:cNvPr id="4" name="Content Placeholder 2"/>
          <p:cNvSpPr>
            <a:spLocks noGrp="1"/>
          </p:cNvSpPr>
          <p:nvPr>
            <p:ph idx="1"/>
          </p:nvPr>
        </p:nvSpPr>
        <p:spPr>
          <a:xfrm>
            <a:off x="381599" y="1678780"/>
            <a:ext cx="6813858" cy="6931843"/>
          </a:xfrm>
        </p:spPr>
        <p:txBody>
          <a:bodyPr>
            <a:noAutofit/>
          </a:bodyPr>
          <a:lstStyle>
            <a:lvl1pPr marL="0" indent="0">
              <a:lnSpc>
                <a:spcPts val="3600"/>
              </a:lnSpc>
              <a:spcAft>
                <a:spcPts val="800"/>
              </a:spcAft>
              <a:buNone/>
              <a:defRPr sz="2800" b="0">
                <a:solidFill>
                  <a:schemeClr val="accent1"/>
                </a:solidFill>
              </a:defRPr>
            </a:lvl1pPr>
            <a:lvl2pPr marL="0" indent="0">
              <a:lnSpc>
                <a:spcPts val="3600"/>
              </a:lnSpc>
              <a:spcAft>
                <a:spcPts val="800"/>
              </a:spcAft>
              <a:buFont typeface="Arial" charset="0"/>
              <a:buNone/>
              <a:defRPr sz="2800"/>
            </a:lvl2pPr>
            <a:lvl3pPr marL="291600" indent="-291600">
              <a:lnSpc>
                <a:spcPts val="3600"/>
              </a:lnSpc>
              <a:spcAft>
                <a:spcPts val="800"/>
              </a:spcAft>
              <a:buFont typeface=".AppleSystemUIFont" charset="-120"/>
              <a:buChar char="-"/>
              <a:defRPr sz="2800"/>
            </a:lvl3pPr>
            <a:lvl4pPr marL="583200" indent="-291600">
              <a:lnSpc>
                <a:spcPts val="3600"/>
              </a:lnSpc>
              <a:spcAft>
                <a:spcPts val="800"/>
              </a:spcAft>
              <a:buFont typeface="Arial" charset="0"/>
              <a:buChar char="•"/>
              <a:defRPr sz="2800"/>
            </a:lvl4pPr>
            <a:lvl5pPr marL="874800" indent="-291600">
              <a:lnSpc>
                <a:spcPts val="3600"/>
              </a:lnSpc>
              <a:spcAft>
                <a:spcPts val="800"/>
              </a:spcAft>
              <a:buFont typeface="Wingdings" charset="2"/>
              <a:buChar char="§"/>
              <a:defRPr sz="2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6" name="Content Placeholder 2"/>
          <p:cNvSpPr>
            <a:spLocks noGrp="1"/>
          </p:cNvSpPr>
          <p:nvPr>
            <p:ph idx="10"/>
          </p:nvPr>
        </p:nvSpPr>
        <p:spPr>
          <a:xfrm>
            <a:off x="7794769" y="1705136"/>
            <a:ext cx="4734202" cy="333425"/>
          </a:xfrm>
        </p:spPr>
        <p:txBody>
          <a:bodyPr wrap="square">
            <a:spAutoFit/>
          </a:bodyPr>
          <a:lstStyle>
            <a:lvl1pPr marL="0" indent="0">
              <a:lnSpc>
                <a:spcPts val="2600"/>
              </a:lnSpc>
              <a:spcAft>
                <a:spcPts val="800"/>
              </a:spcAft>
              <a:buNone/>
              <a:defRPr sz="2000" b="1">
                <a:solidFill>
                  <a:schemeClr val="accent1"/>
                </a:solidFill>
              </a:defRPr>
            </a:lvl1pPr>
            <a:lvl2pPr marL="0" indent="0">
              <a:lnSpc>
                <a:spcPts val="3000"/>
              </a:lnSpc>
              <a:spcAft>
                <a:spcPts val="800"/>
              </a:spcAft>
              <a:buFont typeface="Arial" charset="0"/>
              <a:buNone/>
              <a:defRPr sz="2200"/>
            </a:lvl2pPr>
            <a:lvl3pPr marL="230400" indent="-230400">
              <a:lnSpc>
                <a:spcPts val="3000"/>
              </a:lnSpc>
              <a:spcAft>
                <a:spcPts val="800"/>
              </a:spcAft>
              <a:buFont typeface="Arial" charset="0"/>
              <a:buChar char="•"/>
              <a:defRPr sz="2200"/>
            </a:lvl3pPr>
            <a:lvl4pPr marL="460800" indent="-230400">
              <a:lnSpc>
                <a:spcPts val="3000"/>
              </a:lnSpc>
              <a:spcAft>
                <a:spcPts val="800"/>
              </a:spcAft>
              <a:buFont typeface=".HelveticaNeueDeskInterface-Regular" charset="0"/>
              <a:buChar char="–"/>
              <a:defRPr sz="2200"/>
            </a:lvl4pPr>
            <a:lvl5pPr>
              <a:lnSpc>
                <a:spcPts val="2800"/>
              </a:lnSpc>
              <a:spcAft>
                <a:spcPts val="800"/>
              </a:spcAft>
              <a:defRPr sz="2000"/>
            </a:lvl5pPr>
          </a:lstStyle>
          <a:p>
            <a:pPr lvl="0"/>
            <a:r>
              <a:rPr lang="en-US" noProof="0"/>
              <a:t>Click to edit Master text styles</a:t>
            </a:r>
          </a:p>
        </p:txBody>
      </p:sp>
      <p:sp>
        <p:nvSpPr>
          <p:cNvPr id="8" name="Chart Placeholder 7"/>
          <p:cNvSpPr>
            <a:spLocks noGrp="1"/>
          </p:cNvSpPr>
          <p:nvPr>
            <p:ph type="chart" sz="quarter" idx="11"/>
          </p:nvPr>
        </p:nvSpPr>
        <p:spPr>
          <a:xfrm>
            <a:off x="7359915" y="2038561"/>
            <a:ext cx="5477780" cy="6884015"/>
          </a:xfrm>
        </p:spPr>
        <p:txBody>
          <a:bodyPr/>
          <a:lstStyle>
            <a:lvl1pPr marL="0" indent="0">
              <a:buNone/>
              <a:defRPr sz="1800"/>
            </a:lvl1pPr>
          </a:lstStyle>
          <a:p>
            <a:r>
              <a:rPr lang="en-US" noProof="0"/>
              <a:t>Click icon to add chart</a:t>
            </a:r>
            <a:endParaRPr lang="en-GB" noProof="0" dirty="0"/>
          </a:p>
        </p:txBody>
      </p:sp>
    </p:spTree>
    <p:extLst>
      <p:ext uri="{BB962C8B-B14F-4D97-AF65-F5344CB8AC3E}">
        <p14:creationId xmlns:p14="http://schemas.microsoft.com/office/powerpoint/2010/main" val="1848520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2_Title Slide - coloured ">
    <p:spTree>
      <p:nvGrpSpPr>
        <p:cNvPr id="1" name=""/>
        <p:cNvGrpSpPr/>
        <p:nvPr/>
      </p:nvGrpSpPr>
      <p:grpSpPr>
        <a:xfrm>
          <a:off x="0" y="0"/>
          <a:ext cx="0" cy="0"/>
          <a:chOff x="0" y="0"/>
          <a:chExt cx="0" cy="0"/>
        </a:xfrm>
      </p:grpSpPr>
      <p:sp>
        <p:nvSpPr>
          <p:cNvPr id="2" name="Title 1"/>
          <p:cNvSpPr>
            <a:spLocks noGrp="1"/>
          </p:cNvSpPr>
          <p:nvPr>
            <p:ph type="ctrTitle"/>
          </p:nvPr>
        </p:nvSpPr>
        <p:spPr>
          <a:xfrm>
            <a:off x="6564038" y="3213230"/>
            <a:ext cx="6204624" cy="493297"/>
          </a:xfrm>
        </p:spPr>
        <p:txBody>
          <a:bodyPr anchor="t"/>
          <a:lstStyle>
            <a:lvl1pPr algn="l">
              <a:defRPr sz="3400">
                <a:solidFill>
                  <a:schemeClr val="bg1"/>
                </a:solidFill>
              </a:defRPr>
            </a:lvl1pPr>
          </a:lstStyle>
          <a:p>
            <a:r>
              <a:rPr lang="en-US" noProof="0"/>
              <a:t>Click to edit Master title style</a:t>
            </a:r>
            <a:endParaRPr lang="en-GB" noProof="0" dirty="0"/>
          </a:p>
        </p:txBody>
      </p:sp>
      <p:sp>
        <p:nvSpPr>
          <p:cNvPr id="3" name="Subtitle 2"/>
          <p:cNvSpPr>
            <a:spLocks noGrp="1"/>
          </p:cNvSpPr>
          <p:nvPr>
            <p:ph type="subTitle" idx="1"/>
          </p:nvPr>
        </p:nvSpPr>
        <p:spPr>
          <a:xfrm>
            <a:off x="6564038" y="4197614"/>
            <a:ext cx="6200492" cy="1454011"/>
          </a:xfrm>
        </p:spPr>
        <p:txBody>
          <a:bodyPr/>
          <a:lstStyle>
            <a:lvl1pPr marL="0" indent="0" algn="l">
              <a:lnSpc>
                <a:spcPts val="3600"/>
              </a:lnSpc>
              <a:spcAft>
                <a:spcPts val="0"/>
              </a:spcAft>
              <a:buNone/>
              <a:defRPr sz="2800">
                <a:solidFill>
                  <a:schemeClr val="bg1"/>
                </a:solidFill>
              </a:defRPr>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noProof="0"/>
              <a:t>Click to edit Master subtitle style</a:t>
            </a:r>
            <a:endParaRPr lang="en-GB" noProof="0"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0988" y="381756"/>
            <a:ext cx="2296800" cy="547676"/>
          </a:xfrm>
          <a:prstGeom prst="rect">
            <a:avLst/>
          </a:prstGeom>
          <a:noFill/>
          <a:ln>
            <a:noFill/>
          </a:ln>
        </p:spPr>
      </p:pic>
      <p:sp>
        <p:nvSpPr>
          <p:cNvPr id="11" name="Footer Placeholder 18"/>
          <p:cNvSpPr>
            <a:spLocks noGrp="1"/>
          </p:cNvSpPr>
          <p:nvPr>
            <p:ph type="ftr" sz="quarter" idx="3"/>
          </p:nvPr>
        </p:nvSpPr>
        <p:spPr>
          <a:xfrm>
            <a:off x="6566430" y="8895302"/>
            <a:ext cx="5860871" cy="519113"/>
          </a:xfrm>
          <a:prstGeom prst="rect">
            <a:avLst/>
          </a:prstGeom>
        </p:spPr>
        <p:txBody>
          <a:bodyPr vert="horz" lIns="0" tIns="0" rIns="0" bIns="0" rtlCol="0" anchor="b"/>
          <a:lstStyle>
            <a:lvl1pPr algn="l">
              <a:lnSpc>
                <a:spcPts val="1800"/>
              </a:lnSpc>
              <a:defRPr sz="1400">
                <a:solidFill>
                  <a:schemeClr val="bg1"/>
                </a:solidFill>
              </a:defRPr>
            </a:lvl1pPr>
          </a:lstStyle>
          <a:p>
            <a:r>
              <a:rPr lang="en-GB" noProof="0"/>
              <a:t>Smallprint</a:t>
            </a:r>
            <a:endParaRPr lang="en-GB" noProof="0" dirty="0"/>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99243" y="407363"/>
            <a:ext cx="2424145" cy="583445"/>
          </a:xfrm>
          <a:prstGeom prst="rect">
            <a:avLst/>
          </a:prstGeom>
        </p:spPr>
      </p:pic>
      <p:pic>
        <p:nvPicPr>
          <p:cNvPr id="12" name="Picture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94318" y="3316256"/>
            <a:ext cx="5284147" cy="6041541"/>
          </a:xfrm>
          <a:prstGeom prst="rect">
            <a:avLst/>
          </a:prstGeom>
        </p:spPr>
      </p:pic>
      <p:sp>
        <p:nvSpPr>
          <p:cNvPr id="5" name="TextBox 4"/>
          <p:cNvSpPr txBox="1"/>
          <p:nvPr userDrawn="1"/>
        </p:nvSpPr>
        <p:spPr>
          <a:xfrm>
            <a:off x="5629835" y="-2259106"/>
            <a:ext cx="184731" cy="486928"/>
          </a:xfrm>
          <a:prstGeom prst="rect">
            <a:avLst/>
          </a:prstGeom>
          <a:noFill/>
        </p:spPr>
        <p:txBody>
          <a:bodyPr wrap="none" rtlCol="0">
            <a:spAutoFit/>
          </a:bodyPr>
          <a:lstStyle/>
          <a:p>
            <a:endParaRPr lang="en-GB" dirty="0"/>
          </a:p>
        </p:txBody>
      </p:sp>
    </p:spTree>
    <p:extLst>
      <p:ext uri="{BB962C8B-B14F-4D97-AF65-F5344CB8AC3E}">
        <p14:creationId xmlns:p14="http://schemas.microsoft.com/office/powerpoint/2010/main" val="9404725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Title, text and graph">
    <p:spTree>
      <p:nvGrpSpPr>
        <p:cNvPr id="1" name=""/>
        <p:cNvGrpSpPr/>
        <p:nvPr/>
      </p:nvGrpSpPr>
      <p:grpSpPr>
        <a:xfrm>
          <a:off x="0" y="0"/>
          <a:ext cx="0" cy="0"/>
          <a:chOff x="0" y="0"/>
          <a:chExt cx="0" cy="0"/>
        </a:xfrm>
      </p:grpSpPr>
      <p:sp>
        <p:nvSpPr>
          <p:cNvPr id="7" name="Rectangle 6"/>
          <p:cNvSpPr/>
          <p:nvPr userDrawn="1"/>
        </p:nvSpPr>
        <p:spPr>
          <a:xfrm>
            <a:off x="0" y="0"/>
            <a:ext cx="13003200" cy="91185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endParaRPr lang="en-GB" noProof="0" dirty="0"/>
          </a:p>
        </p:txBody>
      </p:sp>
      <p:sp>
        <p:nvSpPr>
          <p:cNvPr id="2" name="Title 1"/>
          <p:cNvSpPr>
            <a:spLocks noGrp="1"/>
          </p:cNvSpPr>
          <p:nvPr>
            <p:ph type="title"/>
          </p:nvPr>
        </p:nvSpPr>
        <p:spPr>
          <a:xfrm>
            <a:off x="381600" y="309282"/>
            <a:ext cx="12241906" cy="489372"/>
          </a:xfrm>
        </p:spPr>
        <p:txBody>
          <a:bodyPr>
            <a:noAutofit/>
          </a:bodyPr>
          <a:lstStyle/>
          <a:p>
            <a:r>
              <a:rPr lang="en-US" noProof="0"/>
              <a:t>Click to edit Master title style</a:t>
            </a:r>
            <a:endParaRPr lang="en-GB" noProof="0" dirty="0"/>
          </a:p>
        </p:txBody>
      </p:sp>
      <p:sp>
        <p:nvSpPr>
          <p:cNvPr id="4" name="Content Placeholder 2"/>
          <p:cNvSpPr>
            <a:spLocks noGrp="1"/>
          </p:cNvSpPr>
          <p:nvPr>
            <p:ph idx="1"/>
          </p:nvPr>
        </p:nvSpPr>
        <p:spPr>
          <a:xfrm>
            <a:off x="381599" y="1678780"/>
            <a:ext cx="6813858" cy="6931843"/>
          </a:xfrm>
        </p:spPr>
        <p:txBody>
          <a:bodyPr>
            <a:noAutofit/>
          </a:bodyPr>
          <a:lstStyle>
            <a:lvl1pPr marL="0" indent="0">
              <a:lnSpc>
                <a:spcPts val="3600"/>
              </a:lnSpc>
              <a:spcAft>
                <a:spcPts val="800"/>
              </a:spcAft>
              <a:buNone/>
              <a:defRPr sz="2800" b="0">
                <a:solidFill>
                  <a:schemeClr val="accent1"/>
                </a:solidFill>
              </a:defRPr>
            </a:lvl1pPr>
            <a:lvl2pPr marL="0" indent="0">
              <a:lnSpc>
                <a:spcPts val="3600"/>
              </a:lnSpc>
              <a:spcAft>
                <a:spcPts val="800"/>
              </a:spcAft>
              <a:buFont typeface="Arial" charset="0"/>
              <a:buNone/>
              <a:defRPr sz="2800"/>
            </a:lvl2pPr>
            <a:lvl3pPr marL="291600" indent="-291600">
              <a:lnSpc>
                <a:spcPts val="3600"/>
              </a:lnSpc>
              <a:spcAft>
                <a:spcPts val="800"/>
              </a:spcAft>
              <a:buFont typeface=".AppleSystemUIFont" charset="-120"/>
              <a:buChar char="-"/>
              <a:defRPr sz="2800"/>
            </a:lvl3pPr>
            <a:lvl4pPr marL="583200" indent="-291600">
              <a:lnSpc>
                <a:spcPts val="3600"/>
              </a:lnSpc>
              <a:spcAft>
                <a:spcPts val="800"/>
              </a:spcAft>
              <a:buFont typeface="Arial" charset="0"/>
              <a:buChar char="•"/>
              <a:defRPr sz="2800"/>
            </a:lvl4pPr>
            <a:lvl5pPr marL="874800" indent="-291600">
              <a:lnSpc>
                <a:spcPts val="3600"/>
              </a:lnSpc>
              <a:spcAft>
                <a:spcPts val="800"/>
              </a:spcAft>
              <a:buFont typeface="Wingdings" charset="2"/>
              <a:buChar char="§"/>
              <a:defRPr sz="2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6" name="Content Placeholder 2"/>
          <p:cNvSpPr>
            <a:spLocks noGrp="1"/>
          </p:cNvSpPr>
          <p:nvPr>
            <p:ph idx="10"/>
          </p:nvPr>
        </p:nvSpPr>
        <p:spPr>
          <a:xfrm>
            <a:off x="7794769" y="1705136"/>
            <a:ext cx="4734202" cy="333425"/>
          </a:xfrm>
        </p:spPr>
        <p:txBody>
          <a:bodyPr wrap="square">
            <a:spAutoFit/>
          </a:bodyPr>
          <a:lstStyle>
            <a:lvl1pPr marL="0" indent="0">
              <a:lnSpc>
                <a:spcPts val="2600"/>
              </a:lnSpc>
              <a:spcAft>
                <a:spcPts val="800"/>
              </a:spcAft>
              <a:buNone/>
              <a:defRPr sz="2000" b="1">
                <a:solidFill>
                  <a:schemeClr val="accent1"/>
                </a:solidFill>
              </a:defRPr>
            </a:lvl1pPr>
            <a:lvl2pPr marL="0" indent="0">
              <a:lnSpc>
                <a:spcPts val="3000"/>
              </a:lnSpc>
              <a:spcAft>
                <a:spcPts val="800"/>
              </a:spcAft>
              <a:buFont typeface="Arial" charset="0"/>
              <a:buNone/>
              <a:defRPr sz="2200"/>
            </a:lvl2pPr>
            <a:lvl3pPr marL="230400" indent="-230400">
              <a:lnSpc>
                <a:spcPts val="3000"/>
              </a:lnSpc>
              <a:spcAft>
                <a:spcPts val="800"/>
              </a:spcAft>
              <a:buFont typeface="Arial" charset="0"/>
              <a:buChar char="•"/>
              <a:defRPr sz="2200"/>
            </a:lvl3pPr>
            <a:lvl4pPr marL="460800" indent="-230400">
              <a:lnSpc>
                <a:spcPts val="3000"/>
              </a:lnSpc>
              <a:spcAft>
                <a:spcPts val="800"/>
              </a:spcAft>
              <a:buFont typeface=".HelveticaNeueDeskInterface-Regular" charset="0"/>
              <a:buChar char="–"/>
              <a:defRPr sz="2200"/>
            </a:lvl4pPr>
            <a:lvl5pPr>
              <a:lnSpc>
                <a:spcPts val="2800"/>
              </a:lnSpc>
              <a:spcAft>
                <a:spcPts val="800"/>
              </a:spcAft>
              <a:defRPr sz="2000"/>
            </a:lvl5pPr>
          </a:lstStyle>
          <a:p>
            <a:pPr lvl="0"/>
            <a:r>
              <a:rPr lang="en-US" noProof="0"/>
              <a:t>Click to edit Master text styles</a:t>
            </a:r>
          </a:p>
        </p:txBody>
      </p:sp>
      <p:sp>
        <p:nvSpPr>
          <p:cNvPr id="8" name="Chart Placeholder 7"/>
          <p:cNvSpPr>
            <a:spLocks noGrp="1"/>
          </p:cNvSpPr>
          <p:nvPr>
            <p:ph type="chart" sz="quarter" idx="11"/>
          </p:nvPr>
        </p:nvSpPr>
        <p:spPr>
          <a:xfrm>
            <a:off x="7359915" y="2038561"/>
            <a:ext cx="5477780" cy="6884015"/>
          </a:xfrm>
        </p:spPr>
        <p:txBody>
          <a:bodyPr/>
          <a:lstStyle>
            <a:lvl1pPr marL="0" indent="0">
              <a:buNone/>
              <a:defRPr sz="1800"/>
            </a:lvl1pPr>
          </a:lstStyle>
          <a:p>
            <a:r>
              <a:rPr lang="en-US" noProof="0"/>
              <a:t>Click icon to add chart</a:t>
            </a:r>
            <a:endParaRPr lang="en-GB" noProof="0" dirty="0"/>
          </a:p>
        </p:txBody>
      </p:sp>
    </p:spTree>
    <p:extLst>
      <p:ext uri="{BB962C8B-B14F-4D97-AF65-F5344CB8AC3E}">
        <p14:creationId xmlns:p14="http://schemas.microsoft.com/office/powerpoint/2010/main" val="71558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text and graph">
    <p:spTree>
      <p:nvGrpSpPr>
        <p:cNvPr id="1" name=""/>
        <p:cNvGrpSpPr/>
        <p:nvPr/>
      </p:nvGrpSpPr>
      <p:grpSpPr>
        <a:xfrm>
          <a:off x="0" y="0"/>
          <a:ext cx="0" cy="0"/>
          <a:chOff x="0" y="0"/>
          <a:chExt cx="0" cy="0"/>
        </a:xfrm>
      </p:grpSpPr>
      <p:sp>
        <p:nvSpPr>
          <p:cNvPr id="2" name="Title 1"/>
          <p:cNvSpPr>
            <a:spLocks noGrp="1"/>
          </p:cNvSpPr>
          <p:nvPr>
            <p:ph type="title"/>
          </p:nvPr>
        </p:nvSpPr>
        <p:spPr>
          <a:xfrm>
            <a:off x="381600" y="309282"/>
            <a:ext cx="12241906" cy="489372"/>
          </a:xfrm>
        </p:spPr>
        <p:txBody>
          <a:bodyPr>
            <a:noAutofit/>
          </a:bodyPr>
          <a:lstStyle/>
          <a:p>
            <a:r>
              <a:rPr lang="en-US" noProof="0"/>
              <a:t>Click to edit Master title style</a:t>
            </a:r>
            <a:endParaRPr lang="en-GB" noProof="0" dirty="0"/>
          </a:p>
        </p:txBody>
      </p:sp>
      <p:sp>
        <p:nvSpPr>
          <p:cNvPr id="6" name="Content Placeholder 2"/>
          <p:cNvSpPr>
            <a:spLocks noGrp="1"/>
          </p:cNvSpPr>
          <p:nvPr>
            <p:ph idx="10"/>
          </p:nvPr>
        </p:nvSpPr>
        <p:spPr>
          <a:xfrm>
            <a:off x="6572138" y="1685656"/>
            <a:ext cx="5973446" cy="461665"/>
          </a:xfrm>
        </p:spPr>
        <p:txBody>
          <a:bodyPr wrap="square">
            <a:spAutoFit/>
          </a:bodyPr>
          <a:lstStyle>
            <a:lvl1pPr marL="0" indent="0">
              <a:lnSpc>
                <a:spcPts val="3600"/>
              </a:lnSpc>
              <a:spcAft>
                <a:spcPts val="800"/>
              </a:spcAft>
              <a:buNone/>
              <a:defRPr sz="2800" b="1">
                <a:solidFill>
                  <a:schemeClr val="tx1"/>
                </a:solidFill>
              </a:defRPr>
            </a:lvl1pPr>
            <a:lvl2pPr marL="0" indent="0">
              <a:lnSpc>
                <a:spcPts val="3000"/>
              </a:lnSpc>
              <a:spcAft>
                <a:spcPts val="800"/>
              </a:spcAft>
              <a:buFont typeface="Arial" charset="0"/>
              <a:buNone/>
              <a:defRPr sz="2200"/>
            </a:lvl2pPr>
            <a:lvl3pPr marL="230400" indent="-230400">
              <a:lnSpc>
                <a:spcPts val="3000"/>
              </a:lnSpc>
              <a:spcAft>
                <a:spcPts val="800"/>
              </a:spcAft>
              <a:buFont typeface="Arial" charset="0"/>
              <a:buChar char="•"/>
              <a:defRPr sz="2200"/>
            </a:lvl3pPr>
            <a:lvl4pPr marL="460800" indent="-230400">
              <a:lnSpc>
                <a:spcPts val="3000"/>
              </a:lnSpc>
              <a:spcAft>
                <a:spcPts val="800"/>
              </a:spcAft>
              <a:buFont typeface=".HelveticaNeueDeskInterface-Regular" charset="0"/>
              <a:buChar char="–"/>
              <a:defRPr sz="2200"/>
            </a:lvl4pPr>
            <a:lvl5pPr>
              <a:lnSpc>
                <a:spcPts val="2800"/>
              </a:lnSpc>
              <a:spcAft>
                <a:spcPts val="800"/>
              </a:spcAft>
              <a:defRPr sz="2000"/>
            </a:lvl5pPr>
          </a:lstStyle>
          <a:p>
            <a:pPr lvl="0"/>
            <a:r>
              <a:rPr lang="en-US" noProof="0"/>
              <a:t>Click to edit Master text styles</a:t>
            </a:r>
          </a:p>
        </p:txBody>
      </p:sp>
      <p:sp>
        <p:nvSpPr>
          <p:cNvPr id="8" name="Chart Placeholder 7"/>
          <p:cNvSpPr>
            <a:spLocks noGrp="1"/>
          </p:cNvSpPr>
          <p:nvPr>
            <p:ph type="chart" sz="quarter" idx="11"/>
          </p:nvPr>
        </p:nvSpPr>
        <p:spPr>
          <a:xfrm>
            <a:off x="6472376" y="2096125"/>
            <a:ext cx="6365319" cy="6270405"/>
          </a:xfrm>
        </p:spPr>
        <p:txBody>
          <a:bodyPr/>
          <a:lstStyle>
            <a:lvl1pPr marL="0" indent="0">
              <a:buNone/>
              <a:defRPr sz="1800"/>
            </a:lvl1pPr>
          </a:lstStyle>
          <a:p>
            <a:r>
              <a:rPr lang="en-US" noProof="0"/>
              <a:t>Click icon to add chart</a:t>
            </a:r>
            <a:endParaRPr lang="en-GB" noProof="0" dirty="0"/>
          </a:p>
        </p:txBody>
      </p:sp>
      <p:sp>
        <p:nvSpPr>
          <p:cNvPr id="9" name="Content Placeholder 2"/>
          <p:cNvSpPr>
            <a:spLocks noGrp="1"/>
          </p:cNvSpPr>
          <p:nvPr>
            <p:ph idx="13"/>
          </p:nvPr>
        </p:nvSpPr>
        <p:spPr>
          <a:xfrm>
            <a:off x="391874" y="1685656"/>
            <a:ext cx="5973446" cy="461665"/>
          </a:xfrm>
        </p:spPr>
        <p:txBody>
          <a:bodyPr wrap="square">
            <a:spAutoFit/>
          </a:bodyPr>
          <a:lstStyle>
            <a:lvl1pPr marL="0" indent="0">
              <a:lnSpc>
                <a:spcPts val="3600"/>
              </a:lnSpc>
              <a:spcAft>
                <a:spcPts val="800"/>
              </a:spcAft>
              <a:buNone/>
              <a:defRPr sz="2800" b="1">
                <a:solidFill>
                  <a:schemeClr val="tx1"/>
                </a:solidFill>
              </a:defRPr>
            </a:lvl1pPr>
            <a:lvl2pPr marL="0" indent="0">
              <a:lnSpc>
                <a:spcPts val="3000"/>
              </a:lnSpc>
              <a:spcAft>
                <a:spcPts val="800"/>
              </a:spcAft>
              <a:buFont typeface="Arial" charset="0"/>
              <a:buNone/>
              <a:defRPr sz="2200"/>
            </a:lvl2pPr>
            <a:lvl3pPr marL="230400" indent="-230400">
              <a:lnSpc>
                <a:spcPts val="3000"/>
              </a:lnSpc>
              <a:spcAft>
                <a:spcPts val="800"/>
              </a:spcAft>
              <a:buFont typeface="Arial" charset="0"/>
              <a:buChar char="•"/>
              <a:defRPr sz="2200"/>
            </a:lvl3pPr>
            <a:lvl4pPr marL="460800" indent="-230400">
              <a:lnSpc>
                <a:spcPts val="3000"/>
              </a:lnSpc>
              <a:spcAft>
                <a:spcPts val="800"/>
              </a:spcAft>
              <a:buFont typeface=".HelveticaNeueDeskInterface-Regular" charset="0"/>
              <a:buChar char="–"/>
              <a:defRPr sz="2200"/>
            </a:lvl4pPr>
            <a:lvl5pPr>
              <a:lnSpc>
                <a:spcPts val="2800"/>
              </a:lnSpc>
              <a:spcAft>
                <a:spcPts val="800"/>
              </a:spcAft>
              <a:defRPr sz="2000"/>
            </a:lvl5pPr>
          </a:lstStyle>
          <a:p>
            <a:pPr lvl="0"/>
            <a:r>
              <a:rPr lang="en-US" noProof="0"/>
              <a:t>Click to edit Master text styles</a:t>
            </a:r>
          </a:p>
        </p:txBody>
      </p:sp>
      <p:sp>
        <p:nvSpPr>
          <p:cNvPr id="10" name="Content Placeholder 2"/>
          <p:cNvSpPr>
            <a:spLocks noGrp="1"/>
          </p:cNvSpPr>
          <p:nvPr>
            <p:ph idx="14"/>
          </p:nvPr>
        </p:nvSpPr>
        <p:spPr>
          <a:xfrm>
            <a:off x="380987" y="8571160"/>
            <a:ext cx="12456707" cy="524713"/>
          </a:xfrm>
        </p:spPr>
        <p:txBody>
          <a:bodyPr wrap="square">
            <a:noAutofit/>
          </a:bodyPr>
          <a:lstStyle>
            <a:lvl1pPr marL="2468563" indent="-2468563">
              <a:lnSpc>
                <a:spcPts val="1600"/>
              </a:lnSpc>
              <a:spcAft>
                <a:spcPts val="800"/>
              </a:spcAft>
              <a:buNone/>
              <a:tabLst>
                <a:tab pos="2466975" algn="l"/>
              </a:tabLst>
              <a:defRPr sz="1200" b="0">
                <a:solidFill>
                  <a:srgbClr val="85888D"/>
                </a:solidFill>
              </a:defRPr>
            </a:lvl1pPr>
            <a:lvl2pPr marL="0" indent="0">
              <a:lnSpc>
                <a:spcPts val="3000"/>
              </a:lnSpc>
              <a:spcAft>
                <a:spcPts val="800"/>
              </a:spcAft>
              <a:buFont typeface="Arial" charset="0"/>
              <a:buNone/>
              <a:defRPr sz="2200"/>
            </a:lvl2pPr>
            <a:lvl3pPr marL="230400" indent="-230400">
              <a:lnSpc>
                <a:spcPts val="3000"/>
              </a:lnSpc>
              <a:spcAft>
                <a:spcPts val="800"/>
              </a:spcAft>
              <a:buFont typeface="Arial" charset="0"/>
              <a:buChar char="•"/>
              <a:defRPr sz="2200"/>
            </a:lvl3pPr>
            <a:lvl4pPr marL="460800" indent="-230400">
              <a:lnSpc>
                <a:spcPts val="3000"/>
              </a:lnSpc>
              <a:spcAft>
                <a:spcPts val="800"/>
              </a:spcAft>
              <a:buFont typeface=".HelveticaNeueDeskInterface-Regular" charset="0"/>
              <a:buChar char="–"/>
              <a:defRPr sz="2200"/>
            </a:lvl4pPr>
            <a:lvl5pPr>
              <a:lnSpc>
                <a:spcPts val="2800"/>
              </a:lnSpc>
              <a:spcAft>
                <a:spcPts val="800"/>
              </a:spcAft>
              <a:defRPr sz="2000"/>
            </a:lvl5pPr>
          </a:lstStyle>
          <a:p>
            <a:pPr lvl="0"/>
            <a:r>
              <a:rPr lang="en-US" noProof="0"/>
              <a:t>Click to edit Master text styles</a:t>
            </a:r>
          </a:p>
        </p:txBody>
      </p:sp>
      <p:sp>
        <p:nvSpPr>
          <p:cNvPr id="11" name="Chart Placeholder 7"/>
          <p:cNvSpPr>
            <a:spLocks noGrp="1"/>
          </p:cNvSpPr>
          <p:nvPr>
            <p:ph type="chart" sz="quarter" idx="15"/>
          </p:nvPr>
        </p:nvSpPr>
        <p:spPr>
          <a:xfrm>
            <a:off x="0" y="2096125"/>
            <a:ext cx="6365319" cy="6270405"/>
          </a:xfrm>
        </p:spPr>
        <p:txBody>
          <a:bodyPr/>
          <a:lstStyle>
            <a:lvl1pPr marL="0" indent="0">
              <a:buNone/>
              <a:defRPr sz="1800"/>
            </a:lvl1pPr>
          </a:lstStyle>
          <a:p>
            <a:r>
              <a:rPr lang="en-US" noProof="0"/>
              <a:t>Click icon to add chart</a:t>
            </a:r>
            <a:endParaRPr lang="en-GB" noProof="0" dirty="0"/>
          </a:p>
        </p:txBody>
      </p:sp>
      <p:sp>
        <p:nvSpPr>
          <p:cNvPr id="12" name="Subtitle 2"/>
          <p:cNvSpPr>
            <a:spLocks noGrp="1"/>
          </p:cNvSpPr>
          <p:nvPr>
            <p:ph type="subTitle" idx="16"/>
          </p:nvPr>
        </p:nvSpPr>
        <p:spPr>
          <a:xfrm>
            <a:off x="380988" y="828137"/>
            <a:ext cx="12242518" cy="474561"/>
          </a:xfrm>
        </p:spPr>
        <p:txBody>
          <a:bodyPr/>
          <a:lstStyle>
            <a:lvl1pPr marL="0" indent="0" algn="l">
              <a:lnSpc>
                <a:spcPts val="3600"/>
              </a:lnSpc>
              <a:spcAft>
                <a:spcPts val="0"/>
              </a:spcAft>
              <a:buNone/>
              <a:defRPr sz="2800">
                <a:solidFill>
                  <a:schemeClr val="accent1"/>
                </a:solidFill>
              </a:defRPr>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noProof="0"/>
              <a:t>Click to edit Master subtitle style</a:t>
            </a:r>
            <a:endParaRPr lang="en-GB" noProof="0" dirty="0"/>
          </a:p>
        </p:txBody>
      </p:sp>
    </p:spTree>
    <p:extLst>
      <p:ext uri="{BB962C8B-B14F-4D97-AF65-F5344CB8AC3E}">
        <p14:creationId xmlns:p14="http://schemas.microsoft.com/office/powerpoint/2010/main" val="448049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Title, text and graph">
    <p:spTree>
      <p:nvGrpSpPr>
        <p:cNvPr id="1" name=""/>
        <p:cNvGrpSpPr/>
        <p:nvPr/>
      </p:nvGrpSpPr>
      <p:grpSpPr>
        <a:xfrm>
          <a:off x="0" y="0"/>
          <a:ext cx="0" cy="0"/>
          <a:chOff x="0" y="0"/>
          <a:chExt cx="0" cy="0"/>
        </a:xfrm>
      </p:grpSpPr>
      <p:sp>
        <p:nvSpPr>
          <p:cNvPr id="13" name="Rectangle 12"/>
          <p:cNvSpPr/>
          <p:nvPr userDrawn="1"/>
        </p:nvSpPr>
        <p:spPr>
          <a:xfrm>
            <a:off x="0" y="0"/>
            <a:ext cx="13003200" cy="91185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endParaRPr lang="en-GB" noProof="0" dirty="0"/>
          </a:p>
        </p:txBody>
      </p:sp>
      <p:sp>
        <p:nvSpPr>
          <p:cNvPr id="2" name="Title 1"/>
          <p:cNvSpPr>
            <a:spLocks noGrp="1"/>
          </p:cNvSpPr>
          <p:nvPr>
            <p:ph type="title"/>
          </p:nvPr>
        </p:nvSpPr>
        <p:spPr>
          <a:xfrm>
            <a:off x="381600" y="309282"/>
            <a:ext cx="12241906" cy="489372"/>
          </a:xfrm>
        </p:spPr>
        <p:txBody>
          <a:bodyPr>
            <a:noAutofit/>
          </a:bodyPr>
          <a:lstStyle/>
          <a:p>
            <a:r>
              <a:rPr lang="en-US" noProof="0"/>
              <a:t>Click to edit Master title style</a:t>
            </a:r>
            <a:endParaRPr lang="en-GB" noProof="0" dirty="0"/>
          </a:p>
        </p:txBody>
      </p:sp>
      <p:sp>
        <p:nvSpPr>
          <p:cNvPr id="6" name="Content Placeholder 2"/>
          <p:cNvSpPr>
            <a:spLocks noGrp="1"/>
          </p:cNvSpPr>
          <p:nvPr>
            <p:ph idx="10"/>
          </p:nvPr>
        </p:nvSpPr>
        <p:spPr>
          <a:xfrm>
            <a:off x="6572138" y="1685656"/>
            <a:ext cx="5973446" cy="461665"/>
          </a:xfrm>
        </p:spPr>
        <p:txBody>
          <a:bodyPr wrap="square">
            <a:spAutoFit/>
          </a:bodyPr>
          <a:lstStyle>
            <a:lvl1pPr marL="0" indent="0">
              <a:lnSpc>
                <a:spcPts val="3600"/>
              </a:lnSpc>
              <a:spcAft>
                <a:spcPts val="800"/>
              </a:spcAft>
              <a:buNone/>
              <a:defRPr sz="2800" b="1">
                <a:solidFill>
                  <a:schemeClr val="tx1"/>
                </a:solidFill>
              </a:defRPr>
            </a:lvl1pPr>
            <a:lvl2pPr marL="0" indent="0">
              <a:lnSpc>
                <a:spcPts val="3000"/>
              </a:lnSpc>
              <a:spcAft>
                <a:spcPts val="800"/>
              </a:spcAft>
              <a:buFont typeface="Arial" charset="0"/>
              <a:buNone/>
              <a:defRPr sz="2200"/>
            </a:lvl2pPr>
            <a:lvl3pPr marL="230400" indent="-230400">
              <a:lnSpc>
                <a:spcPts val="3000"/>
              </a:lnSpc>
              <a:spcAft>
                <a:spcPts val="800"/>
              </a:spcAft>
              <a:buFont typeface="Arial" charset="0"/>
              <a:buChar char="•"/>
              <a:defRPr sz="2200"/>
            </a:lvl3pPr>
            <a:lvl4pPr marL="460800" indent="-230400">
              <a:lnSpc>
                <a:spcPts val="3000"/>
              </a:lnSpc>
              <a:spcAft>
                <a:spcPts val="800"/>
              </a:spcAft>
              <a:buFont typeface=".HelveticaNeueDeskInterface-Regular" charset="0"/>
              <a:buChar char="–"/>
              <a:defRPr sz="2200"/>
            </a:lvl4pPr>
            <a:lvl5pPr>
              <a:lnSpc>
                <a:spcPts val="2800"/>
              </a:lnSpc>
              <a:spcAft>
                <a:spcPts val="800"/>
              </a:spcAft>
              <a:defRPr sz="2000"/>
            </a:lvl5pPr>
          </a:lstStyle>
          <a:p>
            <a:pPr lvl="0"/>
            <a:r>
              <a:rPr lang="en-US" noProof="0"/>
              <a:t>Click to edit Master text styles</a:t>
            </a:r>
          </a:p>
        </p:txBody>
      </p:sp>
      <p:sp>
        <p:nvSpPr>
          <p:cNvPr id="8" name="Chart Placeholder 7"/>
          <p:cNvSpPr>
            <a:spLocks noGrp="1"/>
          </p:cNvSpPr>
          <p:nvPr>
            <p:ph type="chart" sz="quarter" idx="11"/>
          </p:nvPr>
        </p:nvSpPr>
        <p:spPr>
          <a:xfrm>
            <a:off x="6472376" y="2096125"/>
            <a:ext cx="6365319" cy="6270405"/>
          </a:xfrm>
        </p:spPr>
        <p:txBody>
          <a:bodyPr/>
          <a:lstStyle>
            <a:lvl1pPr marL="0" indent="0">
              <a:buNone/>
              <a:defRPr sz="1800"/>
            </a:lvl1pPr>
          </a:lstStyle>
          <a:p>
            <a:r>
              <a:rPr lang="en-US" noProof="0"/>
              <a:t>Click icon to add chart</a:t>
            </a:r>
            <a:endParaRPr lang="en-GB" noProof="0" dirty="0"/>
          </a:p>
        </p:txBody>
      </p:sp>
      <p:sp>
        <p:nvSpPr>
          <p:cNvPr id="9" name="Content Placeholder 2"/>
          <p:cNvSpPr>
            <a:spLocks noGrp="1"/>
          </p:cNvSpPr>
          <p:nvPr>
            <p:ph idx="13"/>
          </p:nvPr>
        </p:nvSpPr>
        <p:spPr>
          <a:xfrm>
            <a:off x="391874" y="1685656"/>
            <a:ext cx="5973446" cy="461665"/>
          </a:xfrm>
        </p:spPr>
        <p:txBody>
          <a:bodyPr wrap="square">
            <a:spAutoFit/>
          </a:bodyPr>
          <a:lstStyle>
            <a:lvl1pPr marL="0" indent="0">
              <a:lnSpc>
                <a:spcPts val="3600"/>
              </a:lnSpc>
              <a:spcAft>
                <a:spcPts val="800"/>
              </a:spcAft>
              <a:buNone/>
              <a:defRPr sz="2800" b="1">
                <a:solidFill>
                  <a:schemeClr val="tx1"/>
                </a:solidFill>
              </a:defRPr>
            </a:lvl1pPr>
            <a:lvl2pPr marL="0" indent="0">
              <a:lnSpc>
                <a:spcPts val="3000"/>
              </a:lnSpc>
              <a:spcAft>
                <a:spcPts val="800"/>
              </a:spcAft>
              <a:buFont typeface="Arial" charset="0"/>
              <a:buNone/>
              <a:defRPr sz="2200"/>
            </a:lvl2pPr>
            <a:lvl3pPr marL="230400" indent="-230400">
              <a:lnSpc>
                <a:spcPts val="3000"/>
              </a:lnSpc>
              <a:spcAft>
                <a:spcPts val="800"/>
              </a:spcAft>
              <a:buFont typeface="Arial" charset="0"/>
              <a:buChar char="•"/>
              <a:defRPr sz="2200"/>
            </a:lvl3pPr>
            <a:lvl4pPr marL="460800" indent="-230400">
              <a:lnSpc>
                <a:spcPts val="3000"/>
              </a:lnSpc>
              <a:spcAft>
                <a:spcPts val="800"/>
              </a:spcAft>
              <a:buFont typeface=".HelveticaNeueDeskInterface-Regular" charset="0"/>
              <a:buChar char="–"/>
              <a:defRPr sz="2200"/>
            </a:lvl4pPr>
            <a:lvl5pPr>
              <a:lnSpc>
                <a:spcPts val="2800"/>
              </a:lnSpc>
              <a:spcAft>
                <a:spcPts val="800"/>
              </a:spcAft>
              <a:defRPr sz="2000"/>
            </a:lvl5pPr>
          </a:lstStyle>
          <a:p>
            <a:pPr lvl="0"/>
            <a:r>
              <a:rPr lang="en-US" noProof="0"/>
              <a:t>Click to edit Master text styles</a:t>
            </a:r>
          </a:p>
        </p:txBody>
      </p:sp>
      <p:sp>
        <p:nvSpPr>
          <p:cNvPr id="10" name="Content Placeholder 2"/>
          <p:cNvSpPr>
            <a:spLocks noGrp="1"/>
          </p:cNvSpPr>
          <p:nvPr>
            <p:ph idx="14"/>
          </p:nvPr>
        </p:nvSpPr>
        <p:spPr>
          <a:xfrm>
            <a:off x="380987" y="8571160"/>
            <a:ext cx="12456707" cy="524713"/>
          </a:xfrm>
        </p:spPr>
        <p:txBody>
          <a:bodyPr wrap="square">
            <a:noAutofit/>
          </a:bodyPr>
          <a:lstStyle>
            <a:lvl1pPr marL="2468563" indent="-2468563">
              <a:lnSpc>
                <a:spcPts val="1600"/>
              </a:lnSpc>
              <a:spcAft>
                <a:spcPts val="800"/>
              </a:spcAft>
              <a:buNone/>
              <a:tabLst>
                <a:tab pos="2466975" algn="l"/>
              </a:tabLst>
              <a:defRPr sz="1200" b="0">
                <a:solidFill>
                  <a:srgbClr val="85888D"/>
                </a:solidFill>
              </a:defRPr>
            </a:lvl1pPr>
            <a:lvl2pPr marL="0" indent="0">
              <a:lnSpc>
                <a:spcPts val="3000"/>
              </a:lnSpc>
              <a:spcAft>
                <a:spcPts val="800"/>
              </a:spcAft>
              <a:buFont typeface="Arial" charset="0"/>
              <a:buNone/>
              <a:defRPr sz="2200"/>
            </a:lvl2pPr>
            <a:lvl3pPr marL="230400" indent="-230400">
              <a:lnSpc>
                <a:spcPts val="3000"/>
              </a:lnSpc>
              <a:spcAft>
                <a:spcPts val="800"/>
              </a:spcAft>
              <a:buFont typeface="Arial" charset="0"/>
              <a:buChar char="•"/>
              <a:defRPr sz="2200"/>
            </a:lvl3pPr>
            <a:lvl4pPr marL="460800" indent="-230400">
              <a:lnSpc>
                <a:spcPts val="3000"/>
              </a:lnSpc>
              <a:spcAft>
                <a:spcPts val="800"/>
              </a:spcAft>
              <a:buFont typeface=".HelveticaNeueDeskInterface-Regular" charset="0"/>
              <a:buChar char="–"/>
              <a:defRPr sz="2200"/>
            </a:lvl4pPr>
            <a:lvl5pPr>
              <a:lnSpc>
                <a:spcPts val="2800"/>
              </a:lnSpc>
              <a:spcAft>
                <a:spcPts val="800"/>
              </a:spcAft>
              <a:defRPr sz="2000"/>
            </a:lvl5pPr>
          </a:lstStyle>
          <a:p>
            <a:pPr lvl="0"/>
            <a:r>
              <a:rPr lang="en-US" noProof="0"/>
              <a:t>Click to edit Master text styles</a:t>
            </a:r>
          </a:p>
        </p:txBody>
      </p:sp>
      <p:sp>
        <p:nvSpPr>
          <p:cNvPr id="11" name="Chart Placeholder 7"/>
          <p:cNvSpPr>
            <a:spLocks noGrp="1"/>
          </p:cNvSpPr>
          <p:nvPr>
            <p:ph type="chart" sz="quarter" idx="15"/>
          </p:nvPr>
        </p:nvSpPr>
        <p:spPr>
          <a:xfrm>
            <a:off x="0" y="2096125"/>
            <a:ext cx="6365319" cy="6270405"/>
          </a:xfrm>
        </p:spPr>
        <p:txBody>
          <a:bodyPr/>
          <a:lstStyle>
            <a:lvl1pPr marL="0" indent="0">
              <a:buNone/>
              <a:defRPr sz="1800"/>
            </a:lvl1pPr>
          </a:lstStyle>
          <a:p>
            <a:r>
              <a:rPr lang="en-US" noProof="0"/>
              <a:t>Click icon to add chart</a:t>
            </a:r>
            <a:endParaRPr lang="en-GB" noProof="0" dirty="0"/>
          </a:p>
        </p:txBody>
      </p:sp>
      <p:sp>
        <p:nvSpPr>
          <p:cNvPr id="12" name="Subtitle 2"/>
          <p:cNvSpPr>
            <a:spLocks noGrp="1"/>
          </p:cNvSpPr>
          <p:nvPr>
            <p:ph type="subTitle" idx="16"/>
          </p:nvPr>
        </p:nvSpPr>
        <p:spPr>
          <a:xfrm>
            <a:off x="380988" y="828137"/>
            <a:ext cx="12242518" cy="474561"/>
          </a:xfrm>
        </p:spPr>
        <p:txBody>
          <a:bodyPr/>
          <a:lstStyle>
            <a:lvl1pPr marL="0" indent="0" algn="l">
              <a:lnSpc>
                <a:spcPts val="3600"/>
              </a:lnSpc>
              <a:spcAft>
                <a:spcPts val="0"/>
              </a:spcAft>
              <a:buNone/>
              <a:defRPr sz="2800">
                <a:solidFill>
                  <a:schemeClr val="accent1"/>
                </a:solidFill>
              </a:defRPr>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noProof="0"/>
              <a:t>Click to edit Master subtitle style</a:t>
            </a:r>
            <a:endParaRPr lang="en-GB" noProof="0" dirty="0"/>
          </a:p>
        </p:txBody>
      </p:sp>
    </p:spTree>
    <p:extLst>
      <p:ext uri="{BB962C8B-B14F-4D97-AF65-F5344CB8AC3E}">
        <p14:creationId xmlns:p14="http://schemas.microsoft.com/office/powerpoint/2010/main" val="5716472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graph ">
    <p:spTree>
      <p:nvGrpSpPr>
        <p:cNvPr id="1" name=""/>
        <p:cNvGrpSpPr/>
        <p:nvPr/>
      </p:nvGrpSpPr>
      <p:grpSpPr>
        <a:xfrm>
          <a:off x="0" y="0"/>
          <a:ext cx="0" cy="0"/>
          <a:chOff x="0" y="0"/>
          <a:chExt cx="0" cy="0"/>
        </a:xfrm>
      </p:grpSpPr>
      <p:sp>
        <p:nvSpPr>
          <p:cNvPr id="2" name="Title 1"/>
          <p:cNvSpPr>
            <a:spLocks noGrp="1"/>
          </p:cNvSpPr>
          <p:nvPr>
            <p:ph type="title"/>
          </p:nvPr>
        </p:nvSpPr>
        <p:spPr>
          <a:xfrm>
            <a:off x="381600" y="309282"/>
            <a:ext cx="12241906" cy="489372"/>
          </a:xfrm>
        </p:spPr>
        <p:txBody>
          <a:bodyPr>
            <a:noAutofit/>
          </a:bodyPr>
          <a:lstStyle/>
          <a:p>
            <a:r>
              <a:rPr lang="en-US" noProof="0"/>
              <a:t>Click to edit Master title style</a:t>
            </a:r>
            <a:endParaRPr lang="en-GB" noProof="0" dirty="0"/>
          </a:p>
        </p:txBody>
      </p:sp>
      <p:sp>
        <p:nvSpPr>
          <p:cNvPr id="9" name="Content Placeholder 2"/>
          <p:cNvSpPr>
            <a:spLocks noGrp="1"/>
          </p:cNvSpPr>
          <p:nvPr>
            <p:ph idx="13"/>
          </p:nvPr>
        </p:nvSpPr>
        <p:spPr>
          <a:xfrm>
            <a:off x="380987" y="1816288"/>
            <a:ext cx="12242519" cy="461665"/>
          </a:xfrm>
        </p:spPr>
        <p:txBody>
          <a:bodyPr wrap="square">
            <a:spAutoFit/>
          </a:bodyPr>
          <a:lstStyle>
            <a:lvl1pPr marL="0" indent="0">
              <a:lnSpc>
                <a:spcPts val="3600"/>
              </a:lnSpc>
              <a:spcAft>
                <a:spcPts val="800"/>
              </a:spcAft>
              <a:buNone/>
              <a:defRPr sz="2800" b="0">
                <a:solidFill>
                  <a:schemeClr val="tx1"/>
                </a:solidFill>
              </a:defRPr>
            </a:lvl1pPr>
            <a:lvl2pPr marL="0" indent="0">
              <a:lnSpc>
                <a:spcPts val="3000"/>
              </a:lnSpc>
              <a:spcAft>
                <a:spcPts val="800"/>
              </a:spcAft>
              <a:buFont typeface="Arial" charset="0"/>
              <a:buNone/>
              <a:defRPr sz="2200"/>
            </a:lvl2pPr>
            <a:lvl3pPr marL="230400" indent="-230400">
              <a:lnSpc>
                <a:spcPts val="3000"/>
              </a:lnSpc>
              <a:spcAft>
                <a:spcPts val="800"/>
              </a:spcAft>
              <a:buFont typeface="Arial" charset="0"/>
              <a:buChar char="•"/>
              <a:defRPr sz="2200"/>
            </a:lvl3pPr>
            <a:lvl4pPr marL="460800" indent="-230400">
              <a:lnSpc>
                <a:spcPts val="3000"/>
              </a:lnSpc>
              <a:spcAft>
                <a:spcPts val="800"/>
              </a:spcAft>
              <a:buFont typeface=".HelveticaNeueDeskInterface-Regular" charset="0"/>
              <a:buChar char="–"/>
              <a:defRPr sz="2200"/>
            </a:lvl4pPr>
            <a:lvl5pPr>
              <a:lnSpc>
                <a:spcPts val="2800"/>
              </a:lnSpc>
              <a:spcAft>
                <a:spcPts val="800"/>
              </a:spcAft>
              <a:defRPr sz="2000"/>
            </a:lvl5pPr>
          </a:lstStyle>
          <a:p>
            <a:pPr lvl="0"/>
            <a:r>
              <a:rPr lang="en-US" noProof="0"/>
              <a:t>Click to edit Master text styles</a:t>
            </a:r>
          </a:p>
        </p:txBody>
      </p:sp>
      <p:sp>
        <p:nvSpPr>
          <p:cNvPr id="10" name="Content Placeholder 2"/>
          <p:cNvSpPr>
            <a:spLocks noGrp="1"/>
          </p:cNvSpPr>
          <p:nvPr>
            <p:ph idx="14"/>
          </p:nvPr>
        </p:nvSpPr>
        <p:spPr>
          <a:xfrm>
            <a:off x="380987" y="8571160"/>
            <a:ext cx="12456707" cy="524713"/>
          </a:xfrm>
        </p:spPr>
        <p:txBody>
          <a:bodyPr wrap="square">
            <a:noAutofit/>
          </a:bodyPr>
          <a:lstStyle>
            <a:lvl1pPr marL="2468563" indent="-2468563">
              <a:lnSpc>
                <a:spcPts val="1600"/>
              </a:lnSpc>
              <a:spcAft>
                <a:spcPts val="800"/>
              </a:spcAft>
              <a:buNone/>
              <a:tabLst>
                <a:tab pos="2466975" algn="l"/>
              </a:tabLst>
              <a:defRPr sz="1200" b="0">
                <a:solidFill>
                  <a:srgbClr val="85888D"/>
                </a:solidFill>
              </a:defRPr>
            </a:lvl1pPr>
            <a:lvl2pPr marL="0" indent="0">
              <a:lnSpc>
                <a:spcPts val="3000"/>
              </a:lnSpc>
              <a:spcAft>
                <a:spcPts val="800"/>
              </a:spcAft>
              <a:buFont typeface="Arial" charset="0"/>
              <a:buNone/>
              <a:defRPr sz="2200"/>
            </a:lvl2pPr>
            <a:lvl3pPr marL="230400" indent="-230400">
              <a:lnSpc>
                <a:spcPts val="3000"/>
              </a:lnSpc>
              <a:spcAft>
                <a:spcPts val="800"/>
              </a:spcAft>
              <a:buFont typeface="Arial" charset="0"/>
              <a:buChar char="•"/>
              <a:defRPr sz="2200"/>
            </a:lvl3pPr>
            <a:lvl4pPr marL="460800" indent="-230400">
              <a:lnSpc>
                <a:spcPts val="3000"/>
              </a:lnSpc>
              <a:spcAft>
                <a:spcPts val="800"/>
              </a:spcAft>
              <a:buFont typeface=".HelveticaNeueDeskInterface-Regular" charset="0"/>
              <a:buChar char="–"/>
              <a:defRPr sz="2200"/>
            </a:lvl4pPr>
            <a:lvl5pPr>
              <a:lnSpc>
                <a:spcPts val="2800"/>
              </a:lnSpc>
              <a:spcAft>
                <a:spcPts val="800"/>
              </a:spcAft>
              <a:defRPr sz="2000"/>
            </a:lvl5pPr>
          </a:lstStyle>
          <a:p>
            <a:pPr lvl="0"/>
            <a:r>
              <a:rPr lang="en-US" noProof="0"/>
              <a:t>Click to edit Master text styles</a:t>
            </a:r>
          </a:p>
        </p:txBody>
      </p:sp>
      <p:sp>
        <p:nvSpPr>
          <p:cNvPr id="11" name="Chart Placeholder 7"/>
          <p:cNvSpPr>
            <a:spLocks noGrp="1"/>
          </p:cNvSpPr>
          <p:nvPr>
            <p:ph type="chart" sz="quarter" idx="15"/>
          </p:nvPr>
        </p:nvSpPr>
        <p:spPr>
          <a:xfrm>
            <a:off x="380987" y="2139669"/>
            <a:ext cx="12242520" cy="6270405"/>
          </a:xfrm>
        </p:spPr>
        <p:txBody>
          <a:bodyPr/>
          <a:lstStyle>
            <a:lvl1pPr marL="0" indent="0">
              <a:buNone/>
              <a:defRPr sz="1800"/>
            </a:lvl1pPr>
          </a:lstStyle>
          <a:p>
            <a:r>
              <a:rPr lang="en-US" noProof="0"/>
              <a:t>Click icon to add chart</a:t>
            </a:r>
            <a:endParaRPr lang="en-GB" noProof="0" dirty="0"/>
          </a:p>
        </p:txBody>
      </p:sp>
      <p:sp>
        <p:nvSpPr>
          <p:cNvPr id="8" name="Subtitle 2"/>
          <p:cNvSpPr>
            <a:spLocks noGrp="1"/>
          </p:cNvSpPr>
          <p:nvPr>
            <p:ph type="subTitle" idx="10"/>
          </p:nvPr>
        </p:nvSpPr>
        <p:spPr>
          <a:xfrm>
            <a:off x="380988" y="828137"/>
            <a:ext cx="12242518" cy="474561"/>
          </a:xfrm>
        </p:spPr>
        <p:txBody>
          <a:bodyPr/>
          <a:lstStyle>
            <a:lvl1pPr marL="0" indent="0" algn="l">
              <a:lnSpc>
                <a:spcPts val="3600"/>
              </a:lnSpc>
              <a:spcAft>
                <a:spcPts val="0"/>
              </a:spcAft>
              <a:buNone/>
              <a:defRPr sz="2800">
                <a:solidFill>
                  <a:schemeClr val="accent1"/>
                </a:solidFill>
              </a:defRPr>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noProof="0"/>
              <a:t>Click to edit Master subtitle style</a:t>
            </a:r>
            <a:endParaRPr lang="en-GB" noProof="0" dirty="0"/>
          </a:p>
        </p:txBody>
      </p:sp>
    </p:spTree>
    <p:extLst>
      <p:ext uri="{BB962C8B-B14F-4D97-AF65-F5344CB8AC3E}">
        <p14:creationId xmlns:p14="http://schemas.microsoft.com/office/powerpoint/2010/main" val="13862146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graph on white background">
    <p:spTree>
      <p:nvGrpSpPr>
        <p:cNvPr id="1" name=""/>
        <p:cNvGrpSpPr/>
        <p:nvPr/>
      </p:nvGrpSpPr>
      <p:grpSpPr>
        <a:xfrm>
          <a:off x="0" y="0"/>
          <a:ext cx="0" cy="0"/>
          <a:chOff x="0" y="0"/>
          <a:chExt cx="0" cy="0"/>
        </a:xfrm>
      </p:grpSpPr>
      <p:sp>
        <p:nvSpPr>
          <p:cNvPr id="3" name="Rectangle 2"/>
          <p:cNvSpPr/>
          <p:nvPr userDrawn="1"/>
        </p:nvSpPr>
        <p:spPr>
          <a:xfrm>
            <a:off x="0" y="0"/>
            <a:ext cx="13003200" cy="91185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endParaRPr lang="en-GB" noProof="0" dirty="0"/>
          </a:p>
        </p:txBody>
      </p:sp>
      <p:sp>
        <p:nvSpPr>
          <p:cNvPr id="2" name="Title 1"/>
          <p:cNvSpPr>
            <a:spLocks noGrp="1"/>
          </p:cNvSpPr>
          <p:nvPr>
            <p:ph type="title"/>
          </p:nvPr>
        </p:nvSpPr>
        <p:spPr>
          <a:xfrm>
            <a:off x="381599" y="309281"/>
            <a:ext cx="12242201" cy="570395"/>
          </a:xfrm>
        </p:spPr>
        <p:txBody>
          <a:bodyPr>
            <a:noAutofit/>
          </a:bodyPr>
          <a:lstStyle/>
          <a:p>
            <a:r>
              <a:rPr lang="en-US" noProof="0"/>
              <a:t>Click to edit Master title style</a:t>
            </a:r>
            <a:endParaRPr lang="en-GB" noProof="0" dirty="0"/>
          </a:p>
        </p:txBody>
      </p:sp>
      <p:sp>
        <p:nvSpPr>
          <p:cNvPr id="11" name="Content Placeholder 2"/>
          <p:cNvSpPr>
            <a:spLocks noGrp="1"/>
          </p:cNvSpPr>
          <p:nvPr>
            <p:ph idx="14"/>
          </p:nvPr>
        </p:nvSpPr>
        <p:spPr>
          <a:xfrm>
            <a:off x="380987" y="8571160"/>
            <a:ext cx="12456707" cy="524713"/>
          </a:xfrm>
        </p:spPr>
        <p:txBody>
          <a:bodyPr wrap="square">
            <a:noAutofit/>
          </a:bodyPr>
          <a:lstStyle>
            <a:lvl1pPr marL="2468563" indent="-2468563">
              <a:lnSpc>
                <a:spcPts val="1600"/>
              </a:lnSpc>
              <a:spcAft>
                <a:spcPts val="800"/>
              </a:spcAft>
              <a:buNone/>
              <a:tabLst>
                <a:tab pos="2466975" algn="l"/>
              </a:tabLst>
              <a:defRPr sz="1200" b="0">
                <a:solidFill>
                  <a:srgbClr val="85888D"/>
                </a:solidFill>
              </a:defRPr>
            </a:lvl1pPr>
            <a:lvl2pPr marL="0" indent="0">
              <a:lnSpc>
                <a:spcPts val="3000"/>
              </a:lnSpc>
              <a:spcAft>
                <a:spcPts val="800"/>
              </a:spcAft>
              <a:buFont typeface="Arial" charset="0"/>
              <a:buNone/>
              <a:defRPr sz="2200"/>
            </a:lvl2pPr>
            <a:lvl3pPr marL="230400" indent="-230400">
              <a:lnSpc>
                <a:spcPts val="3000"/>
              </a:lnSpc>
              <a:spcAft>
                <a:spcPts val="800"/>
              </a:spcAft>
              <a:buFont typeface="Arial" charset="0"/>
              <a:buChar char="•"/>
              <a:defRPr sz="2200"/>
            </a:lvl3pPr>
            <a:lvl4pPr marL="460800" indent="-230400">
              <a:lnSpc>
                <a:spcPts val="3000"/>
              </a:lnSpc>
              <a:spcAft>
                <a:spcPts val="800"/>
              </a:spcAft>
              <a:buFont typeface=".HelveticaNeueDeskInterface-Regular" charset="0"/>
              <a:buChar char="–"/>
              <a:defRPr sz="2200"/>
            </a:lvl4pPr>
            <a:lvl5pPr>
              <a:lnSpc>
                <a:spcPts val="2800"/>
              </a:lnSpc>
              <a:spcAft>
                <a:spcPts val="800"/>
              </a:spcAft>
              <a:defRPr sz="2000"/>
            </a:lvl5pPr>
          </a:lstStyle>
          <a:p>
            <a:pPr lvl="0"/>
            <a:r>
              <a:rPr lang="en-US" noProof="0"/>
              <a:t>Click to edit Master text styles</a:t>
            </a:r>
          </a:p>
        </p:txBody>
      </p:sp>
      <p:sp>
        <p:nvSpPr>
          <p:cNvPr id="12" name="Chart Placeholder 7"/>
          <p:cNvSpPr>
            <a:spLocks noGrp="1"/>
          </p:cNvSpPr>
          <p:nvPr>
            <p:ph type="chart" sz="quarter" idx="15"/>
          </p:nvPr>
        </p:nvSpPr>
        <p:spPr>
          <a:xfrm>
            <a:off x="380987" y="2139669"/>
            <a:ext cx="12242520" cy="6270405"/>
          </a:xfrm>
        </p:spPr>
        <p:txBody>
          <a:bodyPr/>
          <a:lstStyle>
            <a:lvl1pPr marL="0" indent="0">
              <a:buNone/>
              <a:defRPr sz="1800"/>
            </a:lvl1pPr>
          </a:lstStyle>
          <a:p>
            <a:r>
              <a:rPr lang="en-US" noProof="0"/>
              <a:t>Click icon to add chart</a:t>
            </a:r>
            <a:endParaRPr lang="en-GB" noProof="0" dirty="0"/>
          </a:p>
        </p:txBody>
      </p:sp>
      <p:sp>
        <p:nvSpPr>
          <p:cNvPr id="8" name="Subtitle 2"/>
          <p:cNvSpPr>
            <a:spLocks noGrp="1"/>
          </p:cNvSpPr>
          <p:nvPr>
            <p:ph type="subTitle" idx="10"/>
          </p:nvPr>
        </p:nvSpPr>
        <p:spPr>
          <a:xfrm>
            <a:off x="380988" y="828137"/>
            <a:ext cx="12242518" cy="474561"/>
          </a:xfrm>
        </p:spPr>
        <p:txBody>
          <a:bodyPr/>
          <a:lstStyle>
            <a:lvl1pPr marL="0" indent="0" algn="l">
              <a:lnSpc>
                <a:spcPts val="3600"/>
              </a:lnSpc>
              <a:spcAft>
                <a:spcPts val="0"/>
              </a:spcAft>
              <a:buNone/>
              <a:defRPr sz="2800">
                <a:solidFill>
                  <a:schemeClr val="accent1"/>
                </a:solidFill>
              </a:defRPr>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noProof="0"/>
              <a:t>Click to edit Master subtitle style</a:t>
            </a:r>
            <a:endParaRPr lang="en-GB" noProof="0" dirty="0"/>
          </a:p>
        </p:txBody>
      </p:sp>
      <p:sp>
        <p:nvSpPr>
          <p:cNvPr id="9" name="Content Placeholder 2"/>
          <p:cNvSpPr>
            <a:spLocks noGrp="1"/>
          </p:cNvSpPr>
          <p:nvPr>
            <p:ph idx="13"/>
          </p:nvPr>
        </p:nvSpPr>
        <p:spPr>
          <a:xfrm>
            <a:off x="380987" y="1816288"/>
            <a:ext cx="12242519" cy="461665"/>
          </a:xfrm>
        </p:spPr>
        <p:txBody>
          <a:bodyPr wrap="square">
            <a:spAutoFit/>
          </a:bodyPr>
          <a:lstStyle>
            <a:lvl1pPr marL="0" indent="0">
              <a:lnSpc>
                <a:spcPts val="3600"/>
              </a:lnSpc>
              <a:spcAft>
                <a:spcPts val="800"/>
              </a:spcAft>
              <a:buNone/>
              <a:defRPr sz="2800" b="0">
                <a:solidFill>
                  <a:schemeClr val="tx1"/>
                </a:solidFill>
              </a:defRPr>
            </a:lvl1pPr>
            <a:lvl2pPr marL="0" indent="0">
              <a:lnSpc>
                <a:spcPts val="3000"/>
              </a:lnSpc>
              <a:spcAft>
                <a:spcPts val="800"/>
              </a:spcAft>
              <a:buFont typeface="Arial" charset="0"/>
              <a:buNone/>
              <a:defRPr sz="2200"/>
            </a:lvl2pPr>
            <a:lvl3pPr marL="230400" indent="-230400">
              <a:lnSpc>
                <a:spcPts val="3000"/>
              </a:lnSpc>
              <a:spcAft>
                <a:spcPts val="800"/>
              </a:spcAft>
              <a:buFont typeface="Arial" charset="0"/>
              <a:buChar char="•"/>
              <a:defRPr sz="2200"/>
            </a:lvl3pPr>
            <a:lvl4pPr marL="460800" indent="-230400">
              <a:lnSpc>
                <a:spcPts val="3000"/>
              </a:lnSpc>
              <a:spcAft>
                <a:spcPts val="800"/>
              </a:spcAft>
              <a:buFont typeface=".HelveticaNeueDeskInterface-Regular" charset="0"/>
              <a:buChar char="–"/>
              <a:defRPr sz="2200"/>
            </a:lvl4pPr>
            <a:lvl5pPr>
              <a:lnSpc>
                <a:spcPts val="2800"/>
              </a:lnSpc>
              <a:spcAft>
                <a:spcPts val="800"/>
              </a:spcAft>
              <a:defRPr sz="2000"/>
            </a:lvl5pPr>
          </a:lstStyle>
          <a:p>
            <a:pPr lvl="0"/>
            <a:r>
              <a:rPr lang="en-US" noProof="0"/>
              <a:t>Click to edit Master text styles</a:t>
            </a:r>
          </a:p>
        </p:txBody>
      </p:sp>
    </p:spTree>
    <p:extLst>
      <p:ext uri="{BB962C8B-B14F-4D97-AF65-F5344CB8AC3E}">
        <p14:creationId xmlns:p14="http://schemas.microsoft.com/office/powerpoint/2010/main" val="7039559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4_Title, text and graph">
    <p:spTree>
      <p:nvGrpSpPr>
        <p:cNvPr id="1" name=""/>
        <p:cNvGrpSpPr/>
        <p:nvPr/>
      </p:nvGrpSpPr>
      <p:grpSpPr>
        <a:xfrm>
          <a:off x="0" y="0"/>
          <a:ext cx="0" cy="0"/>
          <a:chOff x="0" y="0"/>
          <a:chExt cx="0" cy="0"/>
        </a:xfrm>
      </p:grpSpPr>
      <p:sp>
        <p:nvSpPr>
          <p:cNvPr id="2" name="Title 1"/>
          <p:cNvSpPr>
            <a:spLocks noGrp="1"/>
          </p:cNvSpPr>
          <p:nvPr>
            <p:ph type="title"/>
          </p:nvPr>
        </p:nvSpPr>
        <p:spPr>
          <a:xfrm>
            <a:off x="381600" y="286132"/>
            <a:ext cx="12241906" cy="489372"/>
          </a:xfrm>
        </p:spPr>
        <p:txBody>
          <a:bodyPr>
            <a:noAutofit/>
          </a:bodyPr>
          <a:lstStyle>
            <a:lvl1pPr>
              <a:defRPr sz="2800"/>
            </a:lvl1pPr>
          </a:lstStyle>
          <a:p>
            <a:r>
              <a:rPr lang="en-US" noProof="0"/>
              <a:t>Click to edit Master title style</a:t>
            </a:r>
            <a:endParaRPr lang="en-GB" noProof="0" dirty="0"/>
          </a:p>
        </p:txBody>
      </p:sp>
      <p:sp>
        <p:nvSpPr>
          <p:cNvPr id="4" name="Content Placeholder 2"/>
          <p:cNvSpPr>
            <a:spLocks noGrp="1"/>
          </p:cNvSpPr>
          <p:nvPr>
            <p:ph idx="1"/>
          </p:nvPr>
        </p:nvSpPr>
        <p:spPr>
          <a:xfrm>
            <a:off x="381598" y="1386934"/>
            <a:ext cx="7547059" cy="6931843"/>
          </a:xfrm>
        </p:spPr>
        <p:txBody>
          <a:bodyPr>
            <a:noAutofit/>
          </a:bodyPr>
          <a:lstStyle>
            <a:lvl1pPr marL="0" indent="0">
              <a:lnSpc>
                <a:spcPts val="3000"/>
              </a:lnSpc>
              <a:spcAft>
                <a:spcPts val="800"/>
              </a:spcAft>
              <a:buNone/>
              <a:defRPr sz="2200" b="0">
                <a:solidFill>
                  <a:schemeClr val="tx1"/>
                </a:solidFill>
              </a:defRPr>
            </a:lvl1pPr>
            <a:lvl2pPr marL="0" indent="0">
              <a:lnSpc>
                <a:spcPts val="3000"/>
              </a:lnSpc>
              <a:spcAft>
                <a:spcPts val="800"/>
              </a:spcAft>
              <a:buFont typeface="Arial" charset="0"/>
              <a:buNone/>
              <a:defRPr sz="2200">
                <a:solidFill>
                  <a:schemeClr val="tx1"/>
                </a:solidFill>
              </a:defRPr>
            </a:lvl2pPr>
            <a:lvl3pPr marL="230400" indent="-230400">
              <a:lnSpc>
                <a:spcPts val="3000"/>
              </a:lnSpc>
              <a:spcAft>
                <a:spcPts val="800"/>
              </a:spcAft>
              <a:buFont typeface=".AppleSystemUIFont" charset="-120"/>
              <a:buChar char="-"/>
              <a:defRPr sz="2200">
                <a:solidFill>
                  <a:schemeClr val="tx1"/>
                </a:solidFill>
              </a:defRPr>
            </a:lvl3pPr>
            <a:lvl4pPr marL="460800" indent="-230400">
              <a:lnSpc>
                <a:spcPts val="3000"/>
              </a:lnSpc>
              <a:spcAft>
                <a:spcPts val="800"/>
              </a:spcAft>
              <a:buFont typeface="Arial" charset="0"/>
              <a:buChar char="•"/>
              <a:defRPr sz="2200">
                <a:solidFill>
                  <a:schemeClr val="tx1"/>
                </a:solidFill>
              </a:defRPr>
            </a:lvl4pPr>
            <a:lvl5pPr marL="691200" indent="-230400">
              <a:lnSpc>
                <a:spcPts val="3000"/>
              </a:lnSpc>
              <a:spcAft>
                <a:spcPts val="800"/>
              </a:spcAft>
              <a:buFont typeface="Wingdings" charset="2"/>
              <a:buChar char="§"/>
              <a:defRPr sz="22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598" y="8563326"/>
            <a:ext cx="698400" cy="799636"/>
          </a:xfrm>
          <a:prstGeom prst="rect">
            <a:avLst/>
          </a:prstGeom>
        </p:spPr>
      </p:pic>
      <p:sp>
        <p:nvSpPr>
          <p:cNvPr id="10" name="TextBox 9"/>
          <p:cNvSpPr txBox="1"/>
          <p:nvPr userDrawn="1"/>
        </p:nvSpPr>
        <p:spPr>
          <a:xfrm>
            <a:off x="7995734" y="9333551"/>
            <a:ext cx="3506637" cy="184666"/>
          </a:xfrm>
          <a:prstGeom prst="rect">
            <a:avLst/>
          </a:prstGeom>
          <a:noFill/>
        </p:spPr>
        <p:txBody>
          <a:bodyPr wrap="square" lIns="0" tIns="0" rIns="0" bIns="0" rtlCol="0">
            <a:spAutoFit/>
          </a:bodyPr>
          <a:lstStyle/>
          <a:p>
            <a:pPr algn="r"/>
            <a:r>
              <a:rPr lang="en-GB" sz="1200" noProof="0" dirty="0">
                <a:solidFill>
                  <a:schemeClr val="tx1"/>
                </a:solidFill>
              </a:rPr>
              <a:t>Imperial means Intelligent Business</a:t>
            </a:r>
          </a:p>
        </p:txBody>
      </p:sp>
      <p:sp>
        <p:nvSpPr>
          <p:cNvPr id="11" name="TextBox 10"/>
          <p:cNvSpPr txBox="1"/>
          <p:nvPr userDrawn="1"/>
        </p:nvSpPr>
        <p:spPr>
          <a:xfrm>
            <a:off x="11823700" y="9282751"/>
            <a:ext cx="799806" cy="276999"/>
          </a:xfrm>
          <a:prstGeom prst="rect">
            <a:avLst/>
          </a:prstGeom>
        </p:spPr>
        <p:txBody>
          <a:bodyPr vert="horz" lIns="0" tIns="0" rIns="0" bIns="0" rtlCol="0" anchor="ctr"/>
          <a:lstStyle>
            <a:defPPr>
              <a:defRPr lang="en-US"/>
            </a:defPPr>
            <a:lvl1pPr algn="r">
              <a:defRPr sz="1200"/>
            </a:lvl1pPr>
          </a:lstStyle>
          <a:p>
            <a:pPr lvl="0"/>
            <a:fld id="{1CF308DF-A0FB-984D-BFF5-BCA52FB96EDD}" type="slidenum">
              <a:rPr lang="en-GB" noProof="0" smtClean="0"/>
              <a:pPr lvl="0"/>
              <a:t>‹#›</a:t>
            </a:fld>
            <a:endParaRPr lang="en-GB" noProof="0" dirty="0"/>
          </a:p>
        </p:txBody>
      </p:sp>
    </p:spTree>
    <p:extLst>
      <p:ext uri="{BB962C8B-B14F-4D97-AF65-F5344CB8AC3E}">
        <p14:creationId xmlns:p14="http://schemas.microsoft.com/office/powerpoint/2010/main" val="15267147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2" name="Rectangle 1"/>
          <p:cNvSpPr/>
          <p:nvPr/>
        </p:nvSpPr>
        <p:spPr bwMode="auto">
          <a:xfrm>
            <a:off x="0" y="1541714"/>
            <a:ext cx="13006388" cy="8253092"/>
          </a:xfrm>
          <a:prstGeom prst="rect">
            <a:avLst/>
          </a:prstGeom>
          <a:solidFill>
            <a:schemeClr val="bg1"/>
          </a:solidFill>
          <a:ln w="9525" cap="flat" cmpd="sng" algn="ctr">
            <a:noFill/>
            <a:prstDash val="solid"/>
            <a:round/>
            <a:headEnd type="none" w="med" len="med"/>
            <a:tailEnd type="none" w="med" len="med"/>
          </a:ln>
          <a:effectLst/>
        </p:spPr>
        <p:txBody>
          <a:bodyPr/>
          <a:lstStyle/>
          <a:p>
            <a:pPr>
              <a:defRPr/>
            </a:pPr>
            <a:endParaRPr lang="en-GB" sz="3646">
              <a:latin typeface="Verdana" charset="0"/>
              <a:cs typeface="Times New Roman" pitchFamily="26" charset="0"/>
            </a:endParaRPr>
          </a:p>
        </p:txBody>
      </p:sp>
    </p:spTree>
    <p:extLst>
      <p:ext uri="{BB962C8B-B14F-4D97-AF65-F5344CB8AC3E}">
        <p14:creationId xmlns:p14="http://schemas.microsoft.com/office/powerpoint/2010/main" val="3250332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3_Title Slide - coloured ">
    <p:spTree>
      <p:nvGrpSpPr>
        <p:cNvPr id="1" name=""/>
        <p:cNvGrpSpPr/>
        <p:nvPr/>
      </p:nvGrpSpPr>
      <p:grpSpPr>
        <a:xfrm>
          <a:off x="0" y="0"/>
          <a:ext cx="0" cy="0"/>
          <a:chOff x="0" y="0"/>
          <a:chExt cx="0" cy="0"/>
        </a:xfrm>
      </p:grpSpPr>
      <p:sp>
        <p:nvSpPr>
          <p:cNvPr id="2" name="Title 1"/>
          <p:cNvSpPr>
            <a:spLocks noGrp="1"/>
          </p:cNvSpPr>
          <p:nvPr>
            <p:ph type="ctrTitle"/>
          </p:nvPr>
        </p:nvSpPr>
        <p:spPr>
          <a:xfrm>
            <a:off x="6564038" y="3213230"/>
            <a:ext cx="6204624" cy="493297"/>
          </a:xfrm>
        </p:spPr>
        <p:txBody>
          <a:bodyPr anchor="t"/>
          <a:lstStyle>
            <a:lvl1pPr algn="l">
              <a:defRPr sz="3400">
                <a:solidFill>
                  <a:srgbClr val="282828"/>
                </a:solidFill>
              </a:defRPr>
            </a:lvl1pPr>
          </a:lstStyle>
          <a:p>
            <a:r>
              <a:rPr lang="en-US" noProof="0"/>
              <a:t>Click to edit Master title style</a:t>
            </a:r>
            <a:endParaRPr lang="en-GB" noProof="0" dirty="0"/>
          </a:p>
        </p:txBody>
      </p:sp>
      <p:sp>
        <p:nvSpPr>
          <p:cNvPr id="3" name="Subtitle 2"/>
          <p:cNvSpPr>
            <a:spLocks noGrp="1"/>
          </p:cNvSpPr>
          <p:nvPr>
            <p:ph type="subTitle" idx="1"/>
          </p:nvPr>
        </p:nvSpPr>
        <p:spPr>
          <a:xfrm>
            <a:off x="6568170" y="4191843"/>
            <a:ext cx="6200492" cy="1454011"/>
          </a:xfrm>
        </p:spPr>
        <p:txBody>
          <a:bodyPr/>
          <a:lstStyle>
            <a:lvl1pPr marL="0" indent="0" algn="l">
              <a:lnSpc>
                <a:spcPts val="3600"/>
              </a:lnSpc>
              <a:spcAft>
                <a:spcPts val="0"/>
              </a:spcAft>
              <a:buNone/>
              <a:defRPr sz="2800">
                <a:solidFill>
                  <a:srgbClr val="282828"/>
                </a:solidFill>
              </a:defRPr>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noProof="0"/>
              <a:t>Click to edit Master subtitle style</a:t>
            </a:r>
            <a:endParaRPr lang="en-GB" noProof="0" dirty="0"/>
          </a:p>
        </p:txBody>
      </p:sp>
      <p:sp>
        <p:nvSpPr>
          <p:cNvPr id="11" name="Footer Placeholder 18"/>
          <p:cNvSpPr>
            <a:spLocks noGrp="1"/>
          </p:cNvSpPr>
          <p:nvPr>
            <p:ph type="ftr" sz="quarter" idx="3"/>
          </p:nvPr>
        </p:nvSpPr>
        <p:spPr>
          <a:xfrm>
            <a:off x="6566430" y="8895302"/>
            <a:ext cx="5860871" cy="519113"/>
          </a:xfrm>
          <a:prstGeom prst="rect">
            <a:avLst/>
          </a:prstGeom>
        </p:spPr>
        <p:txBody>
          <a:bodyPr vert="horz" lIns="0" tIns="0" rIns="0" bIns="0" rtlCol="0" anchor="b"/>
          <a:lstStyle>
            <a:lvl1pPr algn="l">
              <a:lnSpc>
                <a:spcPts val="1800"/>
              </a:lnSpc>
              <a:defRPr sz="1400">
                <a:solidFill>
                  <a:srgbClr val="282828"/>
                </a:solidFill>
              </a:defRPr>
            </a:lvl1pPr>
          </a:lstStyle>
          <a:p>
            <a:r>
              <a:rPr lang="en-GB"/>
              <a:t>Smallprint</a:t>
            </a:r>
            <a:endParaRPr lang="en-GB"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9243" y="407158"/>
            <a:ext cx="2424145" cy="583855"/>
          </a:xfrm>
          <a:prstGeom prst="rect">
            <a:avLst/>
          </a:prstGeom>
        </p:spPr>
      </p:pic>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4318" y="3316256"/>
            <a:ext cx="5284146" cy="6041541"/>
          </a:xfrm>
          <a:prstGeom prst="rect">
            <a:avLst/>
          </a:prstGeom>
        </p:spPr>
      </p:pic>
      <p:sp>
        <p:nvSpPr>
          <p:cNvPr id="5" name="TextBox 4"/>
          <p:cNvSpPr txBox="1"/>
          <p:nvPr userDrawn="1"/>
        </p:nvSpPr>
        <p:spPr>
          <a:xfrm>
            <a:off x="5629835" y="-2259106"/>
            <a:ext cx="184731" cy="486928"/>
          </a:xfrm>
          <a:prstGeom prst="rect">
            <a:avLst/>
          </a:prstGeom>
          <a:noFill/>
        </p:spPr>
        <p:txBody>
          <a:bodyPr wrap="none" rtlCol="0">
            <a:spAutoFit/>
          </a:bodyPr>
          <a:lstStyle/>
          <a:p>
            <a:endParaRPr lang="en-GB" dirty="0"/>
          </a:p>
        </p:txBody>
      </p:sp>
      <p:pic>
        <p:nvPicPr>
          <p:cNvPr id="10" name="Picture 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80988" y="380987"/>
            <a:ext cx="2296800" cy="549214"/>
          </a:xfrm>
          <a:prstGeom prst="rect">
            <a:avLst/>
          </a:prstGeom>
          <a:noFill/>
          <a:ln>
            <a:noFill/>
          </a:ln>
        </p:spPr>
      </p:pic>
    </p:spTree>
    <p:extLst>
      <p:ext uri="{BB962C8B-B14F-4D97-AF65-F5344CB8AC3E}">
        <p14:creationId xmlns:p14="http://schemas.microsoft.com/office/powerpoint/2010/main" val="1501830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2_Title Slide - coloure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0988" y="3503387"/>
            <a:ext cx="7216810" cy="493297"/>
          </a:xfrm>
        </p:spPr>
        <p:txBody>
          <a:bodyPr anchor="t"/>
          <a:lstStyle>
            <a:lvl1pPr algn="l">
              <a:defRPr sz="3400">
                <a:solidFill>
                  <a:srgbClr val="282828"/>
                </a:solidFill>
              </a:defRPr>
            </a:lvl1pPr>
          </a:lstStyle>
          <a:p>
            <a:r>
              <a:rPr lang="en-GB" noProof="0" dirty="0"/>
              <a:t>Click to add title</a:t>
            </a:r>
          </a:p>
        </p:txBody>
      </p:sp>
      <p:sp>
        <p:nvSpPr>
          <p:cNvPr id="3" name="Subtitle 2"/>
          <p:cNvSpPr>
            <a:spLocks noGrp="1"/>
          </p:cNvSpPr>
          <p:nvPr>
            <p:ph type="subTitle" idx="1"/>
          </p:nvPr>
        </p:nvSpPr>
        <p:spPr>
          <a:xfrm>
            <a:off x="385794" y="4472484"/>
            <a:ext cx="7212004" cy="1454011"/>
          </a:xfrm>
        </p:spPr>
        <p:txBody>
          <a:bodyPr/>
          <a:lstStyle>
            <a:lvl1pPr marL="0" indent="0" algn="l">
              <a:lnSpc>
                <a:spcPts val="3600"/>
              </a:lnSpc>
              <a:spcAft>
                <a:spcPts val="0"/>
              </a:spcAft>
              <a:buNone/>
              <a:defRPr sz="2800">
                <a:solidFill>
                  <a:schemeClr val="bg1"/>
                </a:solidFill>
              </a:defRPr>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noProof="0"/>
              <a:t>Click to edit Master subtitle style</a:t>
            </a:r>
            <a:endParaRPr lang="en-GB" noProof="0" dirty="0"/>
          </a:p>
        </p:txBody>
      </p:sp>
      <p:sp>
        <p:nvSpPr>
          <p:cNvPr id="11" name="Footer Placeholder 18"/>
          <p:cNvSpPr>
            <a:spLocks noGrp="1"/>
          </p:cNvSpPr>
          <p:nvPr>
            <p:ph type="ftr" sz="quarter" idx="3"/>
          </p:nvPr>
        </p:nvSpPr>
        <p:spPr>
          <a:xfrm>
            <a:off x="385794" y="6175444"/>
            <a:ext cx="7212004" cy="519113"/>
          </a:xfrm>
          <a:prstGeom prst="rect">
            <a:avLst/>
          </a:prstGeom>
        </p:spPr>
        <p:txBody>
          <a:bodyPr vert="horz" lIns="0" tIns="0" rIns="0" bIns="0" rtlCol="0" anchor="t"/>
          <a:lstStyle>
            <a:lvl1pPr algn="l">
              <a:lnSpc>
                <a:spcPts val="1800"/>
              </a:lnSpc>
              <a:defRPr sz="1400">
                <a:solidFill>
                  <a:schemeClr val="bg1"/>
                </a:solidFill>
              </a:defRPr>
            </a:lvl1pPr>
          </a:lstStyle>
          <a:p>
            <a:r>
              <a:rPr lang="en-GB" noProof="0" dirty="0" err="1"/>
              <a:t>Smallprint</a:t>
            </a:r>
            <a:endParaRPr lang="en-GB" noProof="0"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0988" y="381756"/>
            <a:ext cx="2296800" cy="547676"/>
          </a:xfrm>
          <a:prstGeom prst="rect">
            <a:avLst/>
          </a:prstGeom>
          <a:noFill/>
          <a:ln>
            <a:noFill/>
          </a:ln>
        </p:spPr>
      </p:pic>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99243" y="407363"/>
            <a:ext cx="2424145" cy="583445"/>
          </a:xfrm>
          <a:prstGeom prst="rect">
            <a:avLst/>
          </a:prstGeom>
        </p:spPr>
      </p:pic>
      <p:pic>
        <p:nvPicPr>
          <p:cNvPr id="13" name="Picture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80988" y="7221247"/>
            <a:ext cx="1879200" cy="2153803"/>
          </a:xfrm>
          <a:prstGeom prst="rect">
            <a:avLst/>
          </a:prstGeom>
        </p:spPr>
      </p:pic>
    </p:spTree>
    <p:extLst>
      <p:ext uri="{BB962C8B-B14F-4D97-AF65-F5344CB8AC3E}">
        <p14:creationId xmlns:p14="http://schemas.microsoft.com/office/powerpoint/2010/main" val="1047545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80800" y="8838000"/>
            <a:ext cx="2440800" cy="587454"/>
          </a:xfrm>
          <a:prstGeom prst="rect">
            <a:avLst/>
          </a:prstGeom>
        </p:spPr>
      </p:pic>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0988" y="8586000"/>
            <a:ext cx="3099600" cy="790671"/>
          </a:xfrm>
          <a:prstGeom prst="rect">
            <a:avLst/>
          </a:prstGeom>
        </p:spPr>
      </p:pic>
    </p:spTree>
    <p:extLst>
      <p:ext uri="{BB962C8B-B14F-4D97-AF65-F5344CB8AC3E}">
        <p14:creationId xmlns:p14="http://schemas.microsoft.com/office/powerpoint/2010/main" val="617909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artnership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600" y="8784000"/>
            <a:ext cx="2440800" cy="587454"/>
          </a:xfrm>
          <a:prstGeom prst="rect">
            <a:avLst/>
          </a:prstGeom>
        </p:spPr>
      </p:pic>
      <p:sp>
        <p:nvSpPr>
          <p:cNvPr id="4" name="Title 1"/>
          <p:cNvSpPr>
            <a:spLocks noGrp="1"/>
          </p:cNvSpPr>
          <p:nvPr>
            <p:ph type="ctrTitle"/>
          </p:nvPr>
        </p:nvSpPr>
        <p:spPr>
          <a:xfrm>
            <a:off x="380988" y="4069096"/>
            <a:ext cx="12064788" cy="487313"/>
          </a:xfrm>
        </p:spPr>
        <p:txBody>
          <a:bodyPr anchor="t"/>
          <a:lstStyle>
            <a:lvl1pPr algn="l">
              <a:defRPr sz="3400">
                <a:solidFill>
                  <a:srgbClr val="282828"/>
                </a:solidFill>
              </a:defRPr>
            </a:lvl1pPr>
          </a:lstStyle>
          <a:p>
            <a:r>
              <a:rPr lang="en-US" noProof="0"/>
              <a:t>Click to edit Master title style</a:t>
            </a:r>
            <a:endParaRPr lang="en-GB" noProof="0" dirty="0"/>
          </a:p>
        </p:txBody>
      </p:sp>
      <p:sp>
        <p:nvSpPr>
          <p:cNvPr id="7" name="Subtitle 2"/>
          <p:cNvSpPr>
            <a:spLocks noGrp="1"/>
          </p:cNvSpPr>
          <p:nvPr>
            <p:ph type="subTitle" idx="1"/>
          </p:nvPr>
        </p:nvSpPr>
        <p:spPr>
          <a:xfrm>
            <a:off x="380988" y="4804943"/>
            <a:ext cx="12064788" cy="1454011"/>
          </a:xfrm>
        </p:spPr>
        <p:txBody>
          <a:bodyPr/>
          <a:lstStyle>
            <a:lvl1pPr marL="0" indent="0" algn="l">
              <a:lnSpc>
                <a:spcPts val="3600"/>
              </a:lnSpc>
              <a:spcAft>
                <a:spcPts val="0"/>
              </a:spcAft>
              <a:buNone/>
              <a:defRPr sz="2800">
                <a:solidFill>
                  <a:srgbClr val="282828"/>
                </a:solidFill>
              </a:defRPr>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noProof="0"/>
              <a:t>Click to edit Master subtitle style</a:t>
            </a:r>
            <a:endParaRPr lang="en-GB" noProof="0" dirty="0"/>
          </a:p>
        </p:txBody>
      </p:sp>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0988" y="380988"/>
            <a:ext cx="3099600" cy="790671"/>
          </a:xfrm>
          <a:prstGeom prst="rect">
            <a:avLst/>
          </a:prstGeom>
        </p:spPr>
      </p:pic>
      <p:sp>
        <p:nvSpPr>
          <p:cNvPr id="8" name="Picture Placeholder 7"/>
          <p:cNvSpPr>
            <a:spLocks noGrp="1"/>
          </p:cNvSpPr>
          <p:nvPr>
            <p:ph type="pic" sz="quarter" idx="10"/>
          </p:nvPr>
        </p:nvSpPr>
        <p:spPr>
          <a:xfrm>
            <a:off x="9517846" y="190005"/>
            <a:ext cx="3144858" cy="1382116"/>
          </a:xfrm>
        </p:spPr>
        <p:txBody>
          <a:bodyPr/>
          <a:lstStyle>
            <a:lvl1pPr marL="0" indent="0">
              <a:buNone/>
              <a:defRPr sz="1400"/>
            </a:lvl1pPr>
          </a:lstStyle>
          <a:p>
            <a:r>
              <a:rPr lang="en-US"/>
              <a:t>Click icon to add picture</a:t>
            </a:r>
            <a:endParaRPr lang="en-GB"/>
          </a:p>
        </p:txBody>
      </p:sp>
    </p:spTree>
    <p:extLst>
      <p:ext uri="{BB962C8B-B14F-4D97-AF65-F5344CB8AC3E}">
        <p14:creationId xmlns:p14="http://schemas.microsoft.com/office/powerpoint/2010/main" val="1870464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noProof="0"/>
              <a:t>Click to edit Master title style</a:t>
            </a:r>
            <a:endParaRPr lang="en-GB" noProof="0" dirty="0"/>
          </a:p>
        </p:txBody>
      </p:sp>
      <p:sp>
        <p:nvSpPr>
          <p:cNvPr id="3" name="Content Placeholder 2"/>
          <p:cNvSpPr>
            <a:spLocks noGrp="1"/>
          </p:cNvSpPr>
          <p:nvPr>
            <p:ph idx="1"/>
          </p:nvPr>
        </p:nvSpPr>
        <p:spPr>
          <a:xfrm>
            <a:off x="381600" y="1688050"/>
            <a:ext cx="6158096" cy="6931843"/>
          </a:xfrm>
        </p:spPr>
        <p:txBody>
          <a:bodyPr>
            <a:noAutofit/>
          </a:bodyPr>
          <a:lstStyle>
            <a:lvl1pPr marL="291600" indent="-291600">
              <a:lnSpc>
                <a:spcPts val="4000"/>
              </a:lnSpc>
              <a:defRPr sz="3200"/>
            </a:lvl1pPr>
            <a:lvl2pPr marL="657225" indent="-291600">
              <a:lnSpc>
                <a:spcPts val="4000"/>
              </a:lnSpc>
              <a:tabLst/>
              <a:defRPr sz="3200"/>
            </a:lvl2pPr>
            <a:lvl3pPr>
              <a:lnSpc>
                <a:spcPts val="4000"/>
              </a:lnSpc>
              <a:defRPr sz="3200"/>
            </a:lvl3pPr>
            <a:lvl4pPr>
              <a:lnSpc>
                <a:spcPts val="4000"/>
              </a:lnSpc>
              <a:defRPr sz="3200"/>
            </a:lvl4pPr>
            <a:lvl5pPr>
              <a:lnSpc>
                <a:spcPts val="4000"/>
              </a:lnSpc>
              <a:defRPr sz="3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95894230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5" name="Rectangle 14"/>
          <p:cNvSpPr/>
          <p:nvPr userDrawn="1"/>
        </p:nvSpPr>
        <p:spPr>
          <a:xfrm>
            <a:off x="0" y="0"/>
            <a:ext cx="13014775" cy="9118584"/>
          </a:xfrm>
          <a:prstGeom prst="rect">
            <a:avLst/>
          </a:prstGeom>
          <a:solidFill>
            <a:srgbClr val="F3F6F8"/>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endParaRPr lang="en-GB" noProof="0" dirty="0"/>
          </a:p>
        </p:txBody>
      </p:sp>
      <p:sp>
        <p:nvSpPr>
          <p:cNvPr id="2" name="Title Placeholder 1"/>
          <p:cNvSpPr>
            <a:spLocks noGrp="1"/>
          </p:cNvSpPr>
          <p:nvPr>
            <p:ph type="title"/>
          </p:nvPr>
        </p:nvSpPr>
        <p:spPr>
          <a:xfrm>
            <a:off x="381600" y="309281"/>
            <a:ext cx="12241906" cy="487313"/>
          </a:xfrm>
          <a:prstGeom prst="rect">
            <a:avLst/>
          </a:prstGeom>
        </p:spPr>
        <p:txBody>
          <a:bodyPr vert="horz" lIns="0" tIns="0" rIns="0" bIns="0" rtlCol="0" anchor="t">
            <a:spAutoFit/>
          </a:bodyPr>
          <a:lstStyle/>
          <a:p>
            <a:r>
              <a:rPr lang="en-US" noProof="0"/>
              <a:t>Click to edit Master title style</a:t>
            </a:r>
            <a:endParaRPr lang="en-GB" noProof="0" dirty="0"/>
          </a:p>
        </p:txBody>
      </p:sp>
      <p:sp>
        <p:nvSpPr>
          <p:cNvPr id="3" name="Text Placeholder 2"/>
          <p:cNvSpPr>
            <a:spLocks noGrp="1"/>
          </p:cNvSpPr>
          <p:nvPr>
            <p:ph type="body" idx="1"/>
          </p:nvPr>
        </p:nvSpPr>
        <p:spPr>
          <a:xfrm>
            <a:off x="381600" y="1688050"/>
            <a:ext cx="5920346" cy="6931843"/>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3" name="TextBox 12"/>
          <p:cNvSpPr txBox="1"/>
          <p:nvPr userDrawn="1"/>
        </p:nvSpPr>
        <p:spPr>
          <a:xfrm>
            <a:off x="7995734" y="9333551"/>
            <a:ext cx="3506637" cy="184666"/>
          </a:xfrm>
          <a:prstGeom prst="rect">
            <a:avLst/>
          </a:prstGeom>
          <a:noFill/>
        </p:spPr>
        <p:txBody>
          <a:bodyPr wrap="square" lIns="0" tIns="0" rIns="0" bIns="0" rtlCol="0">
            <a:spAutoFit/>
          </a:bodyPr>
          <a:lstStyle/>
          <a:p>
            <a:pPr algn="r"/>
            <a:r>
              <a:rPr lang="en-GB" sz="1200" noProof="0" dirty="0">
                <a:solidFill>
                  <a:schemeClr val="tx1"/>
                </a:solidFill>
              </a:rPr>
              <a:t>Imperial means Intelligent Business</a:t>
            </a:r>
          </a:p>
        </p:txBody>
      </p:sp>
      <p:sp>
        <p:nvSpPr>
          <p:cNvPr id="14" name="TextBox 13"/>
          <p:cNvSpPr txBox="1"/>
          <p:nvPr userDrawn="1"/>
        </p:nvSpPr>
        <p:spPr>
          <a:xfrm>
            <a:off x="383359" y="9333551"/>
            <a:ext cx="3506637" cy="184666"/>
          </a:xfrm>
          <a:prstGeom prst="rect">
            <a:avLst/>
          </a:prstGeom>
          <a:noFill/>
        </p:spPr>
        <p:txBody>
          <a:bodyPr wrap="square" lIns="0" tIns="0" rIns="0" bIns="0" rtlCol="0">
            <a:spAutoFit/>
          </a:bodyPr>
          <a:lstStyle/>
          <a:p>
            <a:pPr marL="0" marR="0" indent="0" algn="l" defTabSz="1302563" rtl="0" eaLnBrk="1" fontAlgn="auto" latinLnBrk="0" hangingPunct="1">
              <a:lnSpc>
                <a:spcPct val="100000"/>
              </a:lnSpc>
              <a:spcBef>
                <a:spcPts val="0"/>
              </a:spcBef>
              <a:spcAft>
                <a:spcPts val="0"/>
              </a:spcAft>
              <a:buClrTx/>
              <a:buSzTx/>
              <a:buFontTx/>
              <a:buNone/>
              <a:tabLst/>
              <a:defRPr/>
            </a:pPr>
            <a:r>
              <a:rPr lang="en-GB" sz="1200" noProof="0" dirty="0">
                <a:solidFill>
                  <a:schemeClr val="tx1"/>
                </a:solidFill>
              </a:rPr>
              <a:t>Imperial College Business School</a:t>
            </a:r>
          </a:p>
        </p:txBody>
      </p:sp>
      <p:sp>
        <p:nvSpPr>
          <p:cNvPr id="16" name="TextBox 15"/>
          <p:cNvSpPr txBox="1"/>
          <p:nvPr userDrawn="1"/>
        </p:nvSpPr>
        <p:spPr>
          <a:xfrm>
            <a:off x="11823700" y="9282751"/>
            <a:ext cx="799806" cy="276999"/>
          </a:xfrm>
          <a:prstGeom prst="rect">
            <a:avLst/>
          </a:prstGeom>
        </p:spPr>
        <p:txBody>
          <a:bodyPr vert="horz" lIns="0" tIns="0" rIns="0" bIns="0" rtlCol="0" anchor="ctr"/>
          <a:lstStyle>
            <a:defPPr>
              <a:defRPr lang="en-US"/>
            </a:defPPr>
            <a:lvl1pPr algn="r">
              <a:defRPr sz="1200"/>
            </a:lvl1pPr>
          </a:lstStyle>
          <a:p>
            <a:pPr lvl="0"/>
            <a:fld id="{1CF308DF-A0FB-984D-BFF5-BCA52FB96EDD}" type="slidenum">
              <a:rPr lang="en-GB" noProof="0" smtClean="0"/>
              <a:pPr lvl="0"/>
              <a:t>‹#›</a:t>
            </a:fld>
            <a:endParaRPr lang="en-GB" noProof="0" dirty="0"/>
          </a:p>
        </p:txBody>
      </p:sp>
    </p:spTree>
    <p:extLst>
      <p:ext uri="{BB962C8B-B14F-4D97-AF65-F5344CB8AC3E}">
        <p14:creationId xmlns:p14="http://schemas.microsoft.com/office/powerpoint/2010/main" val="580508860"/>
      </p:ext>
    </p:extLst>
  </p:cSld>
  <p:clrMap bg1="lt1" tx1="dk1" bg2="lt2" tx2="dk2" accent1="accent1" accent2="accent2" accent3="accent3" accent4="accent4" accent5="accent5" accent6="accent6" hlink="hlink" folHlink="folHlink"/>
  <p:sldLayoutIdLst>
    <p:sldLayoutId id="2147483712" r:id="rId1"/>
    <p:sldLayoutId id="2147483711" r:id="rId2"/>
    <p:sldLayoutId id="2147483733" r:id="rId3"/>
    <p:sldLayoutId id="2147483734" r:id="rId4"/>
    <p:sldLayoutId id="2147483735" r:id="rId5"/>
    <p:sldLayoutId id="2147483742" r:id="rId6"/>
    <p:sldLayoutId id="2147483698" r:id="rId7"/>
    <p:sldLayoutId id="2147483740" r:id="rId8"/>
    <p:sldLayoutId id="2147483741" r:id="rId9"/>
    <p:sldLayoutId id="2147483736" r:id="rId10"/>
    <p:sldLayoutId id="2147483700" r:id="rId11"/>
    <p:sldLayoutId id="2147483701" r:id="rId12"/>
    <p:sldLayoutId id="2147483702" r:id="rId13"/>
    <p:sldLayoutId id="2147483725" r:id="rId14"/>
    <p:sldLayoutId id="2147483703" r:id="rId15"/>
    <p:sldLayoutId id="2147483704" r:id="rId16"/>
    <p:sldLayoutId id="2147483705" r:id="rId17"/>
    <p:sldLayoutId id="2147483706" r:id="rId18"/>
    <p:sldLayoutId id="2147483707" r:id="rId19"/>
    <p:sldLayoutId id="2147483708" r:id="rId20"/>
    <p:sldLayoutId id="2147483710" r:id="rId21"/>
    <p:sldLayoutId id="2147483709" r:id="rId22"/>
    <p:sldLayoutId id="2147483713" r:id="rId23"/>
    <p:sldLayoutId id="2147483714" r:id="rId24"/>
    <p:sldLayoutId id="2147483715" r:id="rId25"/>
    <p:sldLayoutId id="2147483716" r:id="rId26"/>
    <p:sldLayoutId id="2147483717" r:id="rId27"/>
    <p:sldLayoutId id="2147483718" r:id="rId28"/>
    <p:sldLayoutId id="2147483723" r:id="rId29"/>
    <p:sldLayoutId id="2147483719" r:id="rId30"/>
    <p:sldLayoutId id="2147483720" r:id="rId31"/>
    <p:sldLayoutId id="2147483721" r:id="rId32"/>
    <p:sldLayoutId id="2147483737" r:id="rId33"/>
    <p:sldLayoutId id="2147483722" r:id="rId34"/>
    <p:sldLayoutId id="2147483724" r:id="rId35"/>
    <p:sldLayoutId id="2147483728" r:id="rId36"/>
    <p:sldLayoutId id="2147483726" r:id="rId37"/>
    <p:sldLayoutId id="2147483727" r:id="rId38"/>
    <p:sldLayoutId id="2147483729" r:id="rId39"/>
    <p:sldLayoutId id="2147483738" r:id="rId40"/>
    <p:sldLayoutId id="2147483730" r:id="rId41"/>
    <p:sldLayoutId id="2147483739" r:id="rId42"/>
    <p:sldLayoutId id="2147483731" r:id="rId43"/>
    <p:sldLayoutId id="2147483732" r:id="rId44"/>
    <p:sldLayoutId id="2147483743" r:id="rId45"/>
    <p:sldLayoutId id="2147483745" r:id="rId46"/>
  </p:sldLayoutIdLst>
  <p:hf sldNum="0" hdr="0" dt="0"/>
  <p:txStyles>
    <p:titleStyle>
      <a:lvl1pPr algn="l" defTabSz="1300277" rtl="0" eaLnBrk="1" latinLnBrk="0" hangingPunct="1">
        <a:lnSpc>
          <a:spcPts val="3800"/>
        </a:lnSpc>
        <a:spcBef>
          <a:spcPct val="0"/>
        </a:spcBef>
        <a:buNone/>
        <a:defRPr sz="3400" kern="1200">
          <a:solidFill>
            <a:schemeClr val="tx1"/>
          </a:solidFill>
          <a:latin typeface="+mj-lt"/>
          <a:ea typeface="+mj-ea"/>
          <a:cs typeface="+mj-cs"/>
        </a:defRPr>
      </a:lvl1pPr>
    </p:titleStyle>
    <p:bodyStyle>
      <a:lvl1pPr marL="291600" indent="-291600" algn="l" defTabSz="1300277" rtl="0" eaLnBrk="1" latinLnBrk="0" hangingPunct="1">
        <a:lnSpc>
          <a:spcPts val="4000"/>
        </a:lnSpc>
        <a:spcBef>
          <a:spcPts val="0"/>
        </a:spcBef>
        <a:spcAft>
          <a:spcPts val="1000"/>
        </a:spcAft>
        <a:buFont typeface=".AppleSystemUIFont" charset="-120"/>
        <a:buChar char="-"/>
        <a:tabLst/>
        <a:defRPr sz="3200" kern="1200">
          <a:solidFill>
            <a:schemeClr val="tx1"/>
          </a:solidFill>
          <a:latin typeface="+mn-lt"/>
          <a:ea typeface="+mn-ea"/>
          <a:cs typeface="+mn-cs"/>
        </a:defRPr>
      </a:lvl1pPr>
      <a:lvl2pPr marL="583200" indent="-291600" algn="l" defTabSz="1300277" rtl="0" eaLnBrk="1" latinLnBrk="0" hangingPunct="1">
        <a:lnSpc>
          <a:spcPts val="4000"/>
        </a:lnSpc>
        <a:spcBef>
          <a:spcPts val="0"/>
        </a:spcBef>
        <a:spcAft>
          <a:spcPts val="1000"/>
        </a:spcAft>
        <a:buFont typeface="Arial" charset="0"/>
        <a:buChar char="•"/>
        <a:tabLst/>
        <a:defRPr sz="3200" kern="1200">
          <a:solidFill>
            <a:schemeClr val="tx1"/>
          </a:solidFill>
          <a:latin typeface="+mn-lt"/>
          <a:ea typeface="+mn-ea"/>
          <a:cs typeface="+mn-cs"/>
        </a:defRPr>
      </a:lvl2pPr>
      <a:lvl3pPr marL="874800" indent="-291600" algn="l" defTabSz="1300277" rtl="0" eaLnBrk="1" latinLnBrk="0" hangingPunct="1">
        <a:lnSpc>
          <a:spcPts val="4000"/>
        </a:lnSpc>
        <a:spcBef>
          <a:spcPts val="0"/>
        </a:spcBef>
        <a:spcAft>
          <a:spcPts val="1000"/>
        </a:spcAft>
        <a:buFont typeface="Wingdings" charset="2"/>
        <a:buChar char="§"/>
        <a:tabLst/>
        <a:defRPr sz="3200" kern="1200">
          <a:solidFill>
            <a:schemeClr val="tx1"/>
          </a:solidFill>
          <a:latin typeface="+mn-lt"/>
          <a:ea typeface="+mn-ea"/>
          <a:cs typeface="+mn-cs"/>
        </a:defRPr>
      </a:lvl3pPr>
      <a:lvl4pPr marL="11113" indent="0" algn="l" defTabSz="1300277" rtl="0" eaLnBrk="1" latinLnBrk="0" hangingPunct="1">
        <a:lnSpc>
          <a:spcPts val="4000"/>
        </a:lnSpc>
        <a:spcBef>
          <a:spcPts val="0"/>
        </a:spcBef>
        <a:spcAft>
          <a:spcPts val="1000"/>
        </a:spcAft>
        <a:buFont typeface="Arial" charset="0"/>
        <a:buNone/>
        <a:tabLst/>
        <a:defRPr sz="3200" kern="1200">
          <a:solidFill>
            <a:schemeClr val="tx1"/>
          </a:solidFill>
          <a:latin typeface="+mn-lt"/>
          <a:ea typeface="+mn-ea"/>
          <a:cs typeface="+mn-cs"/>
        </a:defRPr>
      </a:lvl4pPr>
      <a:lvl5pPr marL="11113" indent="0" algn="l" defTabSz="1300277" rtl="0" eaLnBrk="1" latinLnBrk="0" hangingPunct="1">
        <a:lnSpc>
          <a:spcPts val="4000"/>
        </a:lnSpc>
        <a:spcBef>
          <a:spcPts val="0"/>
        </a:spcBef>
        <a:spcAft>
          <a:spcPts val="1000"/>
        </a:spcAft>
        <a:buFont typeface="Arial" charset="0"/>
        <a:buNone/>
        <a:tabLst/>
        <a:defRPr sz="3200" kern="1200">
          <a:solidFill>
            <a:schemeClr val="tx1"/>
          </a:solidFill>
          <a:latin typeface="+mn-lt"/>
          <a:ea typeface="+mn-ea"/>
          <a:cs typeface="+mn-cs"/>
        </a:defRPr>
      </a:lvl5pPr>
      <a:lvl6pPr marL="3575761"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5900"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038"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176"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en-US"/>
      </a:defPPr>
      <a:lvl1pPr marL="0" algn="l" defTabSz="1300277" rtl="0" eaLnBrk="1" latinLnBrk="0" hangingPunct="1">
        <a:defRPr sz="2560" kern="1200">
          <a:solidFill>
            <a:schemeClr val="tx1"/>
          </a:solidFill>
          <a:latin typeface="+mn-lt"/>
          <a:ea typeface="+mn-ea"/>
          <a:cs typeface="+mn-cs"/>
        </a:defRPr>
      </a:lvl1pPr>
      <a:lvl2pPr marL="650138" algn="l" defTabSz="1300277" rtl="0" eaLnBrk="1" latinLnBrk="0" hangingPunct="1">
        <a:defRPr sz="2560" kern="1200">
          <a:solidFill>
            <a:schemeClr val="tx1"/>
          </a:solidFill>
          <a:latin typeface="+mn-lt"/>
          <a:ea typeface="+mn-ea"/>
          <a:cs typeface="+mn-cs"/>
        </a:defRPr>
      </a:lvl2pPr>
      <a:lvl3pPr marL="1300277" algn="l" defTabSz="1300277" rtl="0" eaLnBrk="1" latinLnBrk="0" hangingPunct="1">
        <a:defRPr sz="2560" kern="1200">
          <a:solidFill>
            <a:schemeClr val="tx1"/>
          </a:solidFill>
          <a:latin typeface="+mn-lt"/>
          <a:ea typeface="+mn-ea"/>
          <a:cs typeface="+mn-cs"/>
        </a:defRPr>
      </a:lvl3pPr>
      <a:lvl4pPr marL="1950415" algn="l" defTabSz="1300277" rtl="0" eaLnBrk="1" latinLnBrk="0" hangingPunct="1">
        <a:defRPr sz="2560" kern="1200">
          <a:solidFill>
            <a:schemeClr val="tx1"/>
          </a:solidFill>
          <a:latin typeface="+mn-lt"/>
          <a:ea typeface="+mn-ea"/>
          <a:cs typeface="+mn-cs"/>
        </a:defRPr>
      </a:lvl4pPr>
      <a:lvl5pPr marL="2600554" algn="l" defTabSz="1300277" rtl="0" eaLnBrk="1" latinLnBrk="0" hangingPunct="1">
        <a:defRPr sz="2560" kern="1200">
          <a:solidFill>
            <a:schemeClr val="tx1"/>
          </a:solidFill>
          <a:latin typeface="+mn-lt"/>
          <a:ea typeface="+mn-ea"/>
          <a:cs typeface="+mn-cs"/>
        </a:defRPr>
      </a:lvl5pPr>
      <a:lvl6pPr marL="3250692" algn="l" defTabSz="1300277" rtl="0" eaLnBrk="1" latinLnBrk="0" hangingPunct="1">
        <a:defRPr sz="2560" kern="1200">
          <a:solidFill>
            <a:schemeClr val="tx1"/>
          </a:solidFill>
          <a:latin typeface="+mn-lt"/>
          <a:ea typeface="+mn-ea"/>
          <a:cs typeface="+mn-cs"/>
        </a:defRPr>
      </a:lvl6pPr>
      <a:lvl7pPr marL="3900830" algn="l" defTabSz="1300277" rtl="0" eaLnBrk="1" latinLnBrk="0" hangingPunct="1">
        <a:defRPr sz="2560" kern="1200">
          <a:solidFill>
            <a:schemeClr val="tx1"/>
          </a:solidFill>
          <a:latin typeface="+mn-lt"/>
          <a:ea typeface="+mn-ea"/>
          <a:cs typeface="+mn-cs"/>
        </a:defRPr>
      </a:lvl7pPr>
      <a:lvl8pPr marL="4550969" algn="l" defTabSz="1300277" rtl="0" eaLnBrk="1" latinLnBrk="0" hangingPunct="1">
        <a:defRPr sz="2560" kern="1200">
          <a:solidFill>
            <a:schemeClr val="tx1"/>
          </a:solidFill>
          <a:latin typeface="+mn-lt"/>
          <a:ea typeface="+mn-ea"/>
          <a:cs typeface="+mn-cs"/>
        </a:defRPr>
      </a:lvl8pPr>
      <a:lvl9pPr marL="5201107" algn="l" defTabSz="1300277" rtl="0" eaLnBrk="1" latinLnBrk="0" hangingPunct="1">
        <a:defRPr sz="256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71" userDrawn="1">
          <p15:clr>
            <a:srgbClr val="F26B43"/>
          </p15:clr>
        </p15:guide>
        <p15:guide id="2" pos="4096" userDrawn="1">
          <p15:clr>
            <a:srgbClr val="F26B43"/>
          </p15:clr>
        </p15:guide>
        <p15:guide id="3" pos="7952" userDrawn="1">
          <p15:clr>
            <a:srgbClr val="F26B43"/>
          </p15:clr>
        </p15:guide>
        <p15:guide id="4" pos="478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20.png"/><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46.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610.png"/><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2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3" Type="http://schemas.openxmlformats.org/officeDocument/2006/relationships/image" Target="../media/image580.png"/><Relationship Id="rId2" Type="http://schemas.openxmlformats.org/officeDocument/2006/relationships/image" Target="../media/image47.png"/><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g"/><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10.png"/><Relationship Id="rId1" Type="http://schemas.openxmlformats.org/officeDocument/2006/relationships/slideLayout" Target="../slideLayouts/slideLayout22.xml"/><Relationship Id="rId4" Type="http://schemas.openxmlformats.org/officeDocument/2006/relationships/image" Target="../media/image5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3" Type="http://schemas.openxmlformats.org/officeDocument/2006/relationships/image" Target="../media/image480.png"/><Relationship Id="rId2" Type="http://schemas.openxmlformats.org/officeDocument/2006/relationships/image" Target="../media/image470.png"/><Relationship Id="rId1" Type="http://schemas.openxmlformats.org/officeDocument/2006/relationships/slideLayout" Target="../slideLayouts/slideLayout22.xml"/><Relationship Id="rId5" Type="http://schemas.openxmlformats.org/officeDocument/2006/relationships/image" Target="../media/image500.png"/><Relationship Id="rId4" Type="http://schemas.openxmlformats.org/officeDocument/2006/relationships/image" Target="../media/image51.emf"/></Relationships>
</file>

<file path=ppt/slides/_rels/slide3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0.png"/><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png"/><Relationship Id="rId1" Type="http://schemas.openxmlformats.org/officeDocument/2006/relationships/slideLayout" Target="../slideLayouts/slideLayout22.xml"/><Relationship Id="rId4" Type="http://schemas.openxmlformats.org/officeDocument/2006/relationships/image" Target="../media/image54.tiff"/></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hart" Target="../charts/chart2.xml"/><Relationship Id="rId1" Type="http://schemas.openxmlformats.org/officeDocument/2006/relationships/slideLayout" Target="../slideLayouts/slideLayout10.xml"/><Relationship Id="rId6" Type="http://schemas.openxmlformats.org/officeDocument/2006/relationships/image" Target="../media/image290.png"/><Relationship Id="rId5" Type="http://schemas.openxmlformats.org/officeDocument/2006/relationships/image" Target="../media/image32.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254334" y="7002048"/>
            <a:ext cx="10267530" cy="2436564"/>
          </a:xfrm>
        </p:spPr>
        <p:txBody>
          <a:bodyPr/>
          <a:lstStyle/>
          <a:p>
            <a:r>
              <a:rPr lang="en-GB" sz="6600" dirty="0">
                <a:latin typeface="Abadi" panose="020B0604020104020204" pitchFamily="34" charset="0"/>
              </a:rPr>
              <a:t>Taking back control …</a:t>
            </a:r>
            <a:r>
              <a:rPr lang="en-GB" sz="3600" dirty="0">
                <a:latin typeface="Abadi" panose="020B0604020104020204" pitchFamily="34" charset="0"/>
              </a:rPr>
              <a:t> </a:t>
            </a:r>
            <a:br>
              <a:rPr lang="en-GB" sz="3600" dirty="0">
                <a:latin typeface="Abadi" panose="020B0604020104020204" pitchFamily="34" charset="0"/>
              </a:rPr>
            </a:br>
            <a:br>
              <a:rPr lang="en-GB" sz="3600" dirty="0">
                <a:latin typeface="Abadi" panose="020B0604020104020204" pitchFamily="34" charset="0"/>
              </a:rPr>
            </a:br>
            <a:r>
              <a:rPr lang="en-GB" sz="3600" dirty="0">
                <a:latin typeface="Abadi" panose="020B0604020104020204" pitchFamily="34" charset="0"/>
              </a:rPr>
              <a:t>…of confounding factors</a:t>
            </a:r>
            <a:br>
              <a:rPr lang="en-GB" sz="3600" dirty="0">
                <a:latin typeface="Abadi" panose="020B0604020104020204" pitchFamily="34" charset="0"/>
              </a:rPr>
            </a:br>
            <a:br>
              <a:rPr lang="en-GB" sz="3600" dirty="0">
                <a:latin typeface="Abadi" panose="020B0604020104020204" pitchFamily="34" charset="0"/>
              </a:rPr>
            </a:br>
            <a:r>
              <a:rPr lang="en-GB" dirty="0">
                <a:latin typeface="Abadi" panose="020B0604020104020204" pitchFamily="34" charset="0"/>
              </a:rPr>
              <a:t>by Ralf Martin (r.martin@imperial.ac.uk)</a:t>
            </a:r>
          </a:p>
        </p:txBody>
      </p:sp>
      <p:pic>
        <p:nvPicPr>
          <p:cNvPr id="4" name="Picture 3" descr="A picture containing text, photo, person, skiing&#10;&#10;Description automatically generated">
            <a:extLst>
              <a:ext uri="{FF2B5EF4-FFF2-40B4-BE49-F238E27FC236}">
                <a16:creationId xmlns:a16="http://schemas.microsoft.com/office/drawing/2014/main" id="{7D4FFB00-9394-45AB-9994-B8B8E39B26EA}"/>
              </a:ext>
            </a:extLst>
          </p:cNvPr>
          <p:cNvPicPr>
            <a:picLocks noChangeAspect="1"/>
          </p:cNvPicPr>
          <p:nvPr/>
        </p:nvPicPr>
        <p:blipFill>
          <a:blip r:embed="rId2"/>
          <a:stretch>
            <a:fillRect/>
          </a:stretch>
        </p:blipFill>
        <p:spPr>
          <a:xfrm>
            <a:off x="0" y="0"/>
            <a:ext cx="7999402" cy="5859324"/>
          </a:xfrm>
          <a:prstGeom prst="rect">
            <a:avLst/>
          </a:prstGeom>
        </p:spPr>
      </p:pic>
      <p:sp>
        <p:nvSpPr>
          <p:cNvPr id="6" name="Speech Bubble: Rectangle with Corners Rounded 5">
            <a:extLst>
              <a:ext uri="{FF2B5EF4-FFF2-40B4-BE49-F238E27FC236}">
                <a16:creationId xmlns:a16="http://schemas.microsoft.com/office/drawing/2014/main" id="{17913179-CC00-411A-84FF-7D8286B29BB3}"/>
              </a:ext>
            </a:extLst>
          </p:cNvPr>
          <p:cNvSpPr/>
          <p:nvPr/>
        </p:nvSpPr>
        <p:spPr>
          <a:xfrm rot="1641438">
            <a:off x="8200936" y="5824166"/>
            <a:ext cx="2026908" cy="1014984"/>
          </a:xfrm>
          <a:prstGeom prst="wedgeRoundRectCallout">
            <a:avLst>
              <a:gd name="adj1" fmla="val -69576"/>
              <a:gd name="adj2" fmla="val 133151"/>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FKA</a:t>
            </a:r>
          </a:p>
          <a:p>
            <a:pPr algn="ctr"/>
            <a:r>
              <a:rPr lang="en-GB" sz="2000" dirty="0"/>
              <a:t>Multivariate regression</a:t>
            </a:r>
          </a:p>
        </p:txBody>
      </p:sp>
    </p:spTree>
    <p:extLst>
      <p:ext uri="{BB962C8B-B14F-4D97-AF65-F5344CB8AC3E}">
        <p14:creationId xmlns:p14="http://schemas.microsoft.com/office/powerpoint/2010/main" val="586416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Grp="1" noChangeArrowheads="1"/>
          </p:cNvSpPr>
          <p:nvPr>
            <p:ph type="title"/>
          </p:nvPr>
        </p:nvSpPr>
        <p:spPr>
          <a:xfrm>
            <a:off x="365581" y="473033"/>
            <a:ext cx="9829892" cy="948289"/>
          </a:xfrm>
        </p:spPr>
        <p:txBody>
          <a:bodyPr/>
          <a:lstStyle/>
          <a:p>
            <a:r>
              <a:rPr lang="en-US" b="1" dirty="0">
                <a:latin typeface="Palatino Linotype" charset="0"/>
              </a:rPr>
              <a:t>Directions of causality EDU☞EXP </a:t>
            </a:r>
          </a:p>
        </p:txBody>
      </p:sp>
      <p:sp>
        <p:nvSpPr>
          <p:cNvPr id="4" name="TextBox 3"/>
          <p:cNvSpPr txBox="1"/>
          <p:nvPr/>
        </p:nvSpPr>
        <p:spPr>
          <a:xfrm>
            <a:off x="1830957" y="1435441"/>
            <a:ext cx="1569340" cy="656462"/>
          </a:xfrm>
          <a:prstGeom prst="rect">
            <a:avLst/>
          </a:prstGeom>
          <a:noFill/>
        </p:spPr>
        <p:txBody>
          <a:bodyPr wrap="none" lIns="0" tIns="0" rIns="0" bIns="0" rtlCol="0">
            <a:spAutoFit/>
          </a:bodyPr>
          <a:lstStyle/>
          <a:p>
            <a:r>
              <a:rPr lang="en-GB" sz="4266" dirty="0">
                <a:latin typeface="Palatino Linotype"/>
                <a:cs typeface="Palatino Linotype"/>
              </a:rPr>
              <a:t>EDUC</a:t>
            </a:r>
          </a:p>
        </p:txBody>
      </p:sp>
      <p:sp>
        <p:nvSpPr>
          <p:cNvPr id="5" name="TextBox 4"/>
          <p:cNvSpPr txBox="1"/>
          <p:nvPr/>
        </p:nvSpPr>
        <p:spPr>
          <a:xfrm>
            <a:off x="9587716" y="1460777"/>
            <a:ext cx="1347869" cy="656462"/>
          </a:xfrm>
          <a:prstGeom prst="rect">
            <a:avLst/>
          </a:prstGeom>
          <a:noFill/>
        </p:spPr>
        <p:txBody>
          <a:bodyPr wrap="none" lIns="0" tIns="0" rIns="0" bIns="0" rtlCol="0">
            <a:spAutoFit/>
          </a:bodyPr>
          <a:lstStyle/>
          <a:p>
            <a:r>
              <a:rPr lang="en-GB" sz="4266" dirty="0">
                <a:latin typeface="Palatino Linotype"/>
                <a:cs typeface="Palatino Linotype"/>
              </a:rPr>
              <a:t>Wage</a:t>
            </a:r>
          </a:p>
        </p:txBody>
      </p:sp>
      <mc:AlternateContent xmlns:mc="http://schemas.openxmlformats.org/markup-compatibility/2006" xmlns:a14="http://schemas.microsoft.com/office/drawing/2010/main">
        <mc:Choice Requires="a14">
          <p:sp>
            <p:nvSpPr>
              <p:cNvPr id="6" name="TextBox 5"/>
              <p:cNvSpPr txBox="1"/>
              <p:nvPr/>
            </p:nvSpPr>
            <p:spPr>
              <a:xfrm>
                <a:off x="5365947" y="3747564"/>
                <a:ext cx="1875513" cy="6564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4266" i="1" dirty="0">
                          <a:latin typeface="Cambria Math" charset="0"/>
                          <a:cs typeface="Palatino Linotype"/>
                        </a:rPr>
                        <m:t>𝐸𝑋𝑃𝐸𝑅</m:t>
                      </m:r>
                    </m:oMath>
                  </m:oMathPara>
                </a14:m>
                <a:endParaRPr lang="en-GB" sz="4266" dirty="0">
                  <a:latin typeface="Palatino Linotype"/>
                  <a:cs typeface="Palatino Linotype"/>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5365947" y="3747564"/>
                <a:ext cx="1875513" cy="656462"/>
              </a:xfrm>
              <a:prstGeom prst="rect">
                <a:avLst/>
              </a:prstGeom>
              <a:blipFill>
                <a:blip r:embed="rId3"/>
                <a:stretch>
                  <a:fillRect/>
                </a:stretch>
              </a:blipFill>
            </p:spPr>
            <p:txBody>
              <a:bodyPr/>
              <a:lstStyle/>
              <a:p>
                <a:r>
                  <a:rPr lang="en-GB">
                    <a:noFill/>
                  </a:rPr>
                  <a:t> </a:t>
                </a:r>
              </a:p>
            </p:txBody>
          </p:sp>
        </mc:Fallback>
      </mc:AlternateContent>
      <p:sp>
        <p:nvSpPr>
          <p:cNvPr id="10" name="Rounded Rectangular Callout 9"/>
          <p:cNvSpPr/>
          <p:nvPr/>
        </p:nvSpPr>
        <p:spPr>
          <a:xfrm>
            <a:off x="1853" y="4939838"/>
            <a:ext cx="13002683" cy="4706340"/>
          </a:xfrm>
          <a:prstGeom prst="wedgeRoundRectCallout">
            <a:avLst>
              <a:gd name="adj1" fmla="val 8607"/>
              <a:gd name="adj2" fmla="val -58193"/>
              <a:gd name="adj3" fmla="val 16667"/>
            </a:avLst>
          </a:prstGeom>
          <a:ln/>
        </p:spPr>
        <p:style>
          <a:lnRef idx="0">
            <a:schemeClr val="accent1"/>
          </a:lnRef>
          <a:fillRef idx="3">
            <a:schemeClr val="accent1"/>
          </a:fillRef>
          <a:effectRef idx="3">
            <a:schemeClr val="accent1"/>
          </a:effectRef>
          <a:fontRef idx="minor">
            <a:schemeClr val="lt1"/>
          </a:fontRef>
        </p:style>
        <p:txBody>
          <a:bodyPr rtlCol="0" anchor="ctr"/>
          <a:lstStyle/>
          <a:p>
            <a:r>
              <a:rPr lang="en-GB" sz="2400" dirty="0"/>
              <a:t>The reason why EDUC and EXPER are correlated is likely because of a chain of causality from schooling to experience (i.e. if you go to school longer you don’t have so much time to get job experience; also not that S is typically determined before EXPER which supports the suggested chain)</a:t>
            </a:r>
          </a:p>
          <a:p>
            <a:endParaRPr lang="en-GB" sz="2400" dirty="0"/>
          </a:p>
          <a:p>
            <a:r>
              <a:rPr lang="en-GB" sz="2400" dirty="0"/>
              <a:t>If you include EXPER as separate explanatory variable then your coefficient on EDUC will not reflect this causal channel. This is good if you really want the all else equal effect of EXPER. However, if you want the full causal effect of EDUC (e.g. you want to advise the government what an extra year of schooling does to wages) you get the wrong answer as you are pretending that you can have extra schooling without reducing people’s experience. So it would be better to exclude EXPER.</a:t>
            </a:r>
          </a:p>
        </p:txBody>
      </p:sp>
      <p:sp>
        <p:nvSpPr>
          <p:cNvPr id="11" name="TextBox 10">
            <a:extLst>
              <a:ext uri="{FF2B5EF4-FFF2-40B4-BE49-F238E27FC236}">
                <a16:creationId xmlns:a16="http://schemas.microsoft.com/office/drawing/2014/main" id="{8E23E4AE-A121-4D65-9453-DB546682B9DE}"/>
              </a:ext>
            </a:extLst>
          </p:cNvPr>
          <p:cNvSpPr txBox="1"/>
          <p:nvPr/>
        </p:nvSpPr>
        <p:spPr>
          <a:xfrm>
            <a:off x="8616620" y="3003331"/>
            <a:ext cx="390793" cy="923330"/>
          </a:xfrm>
          <a:prstGeom prst="rect">
            <a:avLst/>
          </a:prstGeom>
          <a:noFill/>
        </p:spPr>
        <p:txBody>
          <a:bodyPr wrap="square" lIns="0" tIns="0" rIns="0" bIns="0" rtlCol="0">
            <a:spAutoFit/>
          </a:bodyPr>
          <a:lstStyle/>
          <a:p>
            <a:pPr algn="ctr"/>
            <a:r>
              <a:rPr lang="en-GB" sz="6000" dirty="0">
                <a:latin typeface="Palatino Linotype"/>
                <a:cs typeface="Palatino Linotype"/>
              </a:rPr>
              <a:t>+</a:t>
            </a:r>
          </a:p>
        </p:txBody>
      </p:sp>
      <p:sp>
        <p:nvSpPr>
          <p:cNvPr id="12" name="TextBox 11">
            <a:extLst>
              <a:ext uri="{FF2B5EF4-FFF2-40B4-BE49-F238E27FC236}">
                <a16:creationId xmlns:a16="http://schemas.microsoft.com/office/drawing/2014/main" id="{0B735BFF-936E-4EE6-BC51-3140867657E2}"/>
              </a:ext>
            </a:extLst>
          </p:cNvPr>
          <p:cNvSpPr txBox="1"/>
          <p:nvPr/>
        </p:nvSpPr>
        <p:spPr>
          <a:xfrm>
            <a:off x="3208385" y="2846740"/>
            <a:ext cx="390793" cy="830997"/>
          </a:xfrm>
          <a:prstGeom prst="rect">
            <a:avLst/>
          </a:prstGeom>
          <a:noFill/>
        </p:spPr>
        <p:txBody>
          <a:bodyPr wrap="square" lIns="0" tIns="0" rIns="0" bIns="0" rtlCol="0">
            <a:spAutoFit/>
          </a:bodyPr>
          <a:lstStyle/>
          <a:p>
            <a:pPr algn="ctr"/>
            <a:r>
              <a:rPr lang="en-GB" sz="5400" dirty="0">
                <a:latin typeface="Palatino Linotype"/>
                <a:cs typeface="Palatino Linotype"/>
              </a:rPr>
              <a:t>-</a:t>
            </a:r>
          </a:p>
        </p:txBody>
      </p:sp>
      <p:cxnSp>
        <p:nvCxnSpPr>
          <p:cNvPr id="3" name="Straight Arrow Connector 2">
            <a:extLst>
              <a:ext uri="{FF2B5EF4-FFF2-40B4-BE49-F238E27FC236}">
                <a16:creationId xmlns:a16="http://schemas.microsoft.com/office/drawing/2014/main" id="{EB959AF9-AECF-45C3-8B02-82CA9D2AA6E6}"/>
              </a:ext>
            </a:extLst>
          </p:cNvPr>
          <p:cNvCxnSpPr>
            <a:stCxn id="4" idx="3"/>
            <a:endCxn id="5" idx="1"/>
          </p:cNvCxnSpPr>
          <p:nvPr/>
        </p:nvCxnSpPr>
        <p:spPr>
          <a:xfrm>
            <a:off x="3400297" y="1763672"/>
            <a:ext cx="6187419" cy="2533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31D4506-AF75-4B1D-9C57-96910ADA3B27}"/>
              </a:ext>
            </a:extLst>
          </p:cNvPr>
          <p:cNvCxnSpPr>
            <a:cxnSpLocks/>
            <a:stCxn id="4" idx="2"/>
            <a:endCxn id="6" idx="1"/>
          </p:cNvCxnSpPr>
          <p:nvPr/>
        </p:nvCxnSpPr>
        <p:spPr>
          <a:xfrm>
            <a:off x="2615627" y="2091903"/>
            <a:ext cx="2750320" cy="198389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7BFA179-9EF1-4969-9AAD-884EB9BE7BCE}"/>
              </a:ext>
            </a:extLst>
          </p:cNvPr>
          <p:cNvCxnSpPr>
            <a:cxnSpLocks/>
            <a:stCxn id="6" idx="3"/>
            <a:endCxn id="5" idx="2"/>
          </p:cNvCxnSpPr>
          <p:nvPr/>
        </p:nvCxnSpPr>
        <p:spPr>
          <a:xfrm flipV="1">
            <a:off x="7241460" y="2117239"/>
            <a:ext cx="3020191" cy="195855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2116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Grp="1" noChangeArrowheads="1"/>
          </p:cNvSpPr>
          <p:nvPr>
            <p:ph type="title"/>
          </p:nvPr>
        </p:nvSpPr>
        <p:spPr>
          <a:xfrm>
            <a:off x="365581" y="473033"/>
            <a:ext cx="9829892" cy="948289"/>
          </a:xfrm>
        </p:spPr>
        <p:txBody>
          <a:bodyPr/>
          <a:lstStyle/>
          <a:p>
            <a:r>
              <a:rPr lang="en-US" dirty="0">
                <a:latin typeface="Palatino Linotype" charset="0"/>
              </a:rPr>
              <a:t>Directions of causality EDUC☜FEMALE </a:t>
            </a:r>
          </a:p>
        </p:txBody>
      </p:sp>
      <p:sp>
        <p:nvSpPr>
          <p:cNvPr id="4" name="TextBox 3"/>
          <p:cNvSpPr txBox="1"/>
          <p:nvPr/>
        </p:nvSpPr>
        <p:spPr>
          <a:xfrm>
            <a:off x="1067128" y="2127524"/>
            <a:ext cx="1569340" cy="656462"/>
          </a:xfrm>
          <a:prstGeom prst="rect">
            <a:avLst/>
          </a:prstGeom>
          <a:noFill/>
        </p:spPr>
        <p:txBody>
          <a:bodyPr wrap="none" lIns="0" tIns="0" rIns="0" bIns="0" rtlCol="0">
            <a:spAutoFit/>
          </a:bodyPr>
          <a:lstStyle/>
          <a:p>
            <a:r>
              <a:rPr lang="en-GB" sz="4266" dirty="0">
                <a:latin typeface="Palatino Linotype"/>
                <a:cs typeface="Palatino Linotype"/>
              </a:rPr>
              <a:t>EDUC</a:t>
            </a:r>
          </a:p>
        </p:txBody>
      </p:sp>
      <p:sp>
        <p:nvSpPr>
          <p:cNvPr id="5" name="TextBox 4"/>
          <p:cNvSpPr txBox="1"/>
          <p:nvPr/>
        </p:nvSpPr>
        <p:spPr>
          <a:xfrm>
            <a:off x="9205899" y="2117239"/>
            <a:ext cx="1347869" cy="656462"/>
          </a:xfrm>
          <a:prstGeom prst="rect">
            <a:avLst/>
          </a:prstGeom>
          <a:noFill/>
        </p:spPr>
        <p:txBody>
          <a:bodyPr wrap="none" lIns="0" tIns="0" rIns="0" bIns="0" rtlCol="0">
            <a:spAutoFit/>
          </a:bodyPr>
          <a:lstStyle/>
          <a:p>
            <a:r>
              <a:rPr lang="en-GB" sz="4266">
                <a:latin typeface="Palatino Linotype"/>
                <a:cs typeface="Palatino Linotype"/>
              </a:rPr>
              <a:t>Wage</a:t>
            </a:r>
          </a:p>
        </p:txBody>
      </p:sp>
      <p:sp>
        <p:nvSpPr>
          <p:cNvPr id="6" name="TextBox 5"/>
          <p:cNvSpPr txBox="1"/>
          <p:nvPr/>
        </p:nvSpPr>
        <p:spPr>
          <a:xfrm>
            <a:off x="5025884" y="4283353"/>
            <a:ext cx="1742465" cy="656462"/>
          </a:xfrm>
          <a:prstGeom prst="rect">
            <a:avLst/>
          </a:prstGeom>
          <a:noFill/>
        </p:spPr>
        <p:txBody>
          <a:bodyPr wrap="none" lIns="0" tIns="0" rIns="0" bIns="0" rtlCol="0">
            <a:spAutoFit/>
          </a:bodyPr>
          <a:lstStyle/>
          <a:p>
            <a:r>
              <a:rPr lang="en-GB" sz="4266">
                <a:latin typeface="Palatino Linotype"/>
                <a:cs typeface="Palatino Linotype"/>
              </a:rPr>
              <a:t>Female</a:t>
            </a:r>
          </a:p>
        </p:txBody>
      </p:sp>
      <p:sp>
        <p:nvSpPr>
          <p:cNvPr id="10" name="Rounded Rectangular Callout 9"/>
          <p:cNvSpPr/>
          <p:nvPr/>
        </p:nvSpPr>
        <p:spPr>
          <a:xfrm>
            <a:off x="122807" y="5488342"/>
            <a:ext cx="12717111" cy="2604097"/>
          </a:xfrm>
          <a:prstGeom prst="wedgeRoundRectCallout">
            <a:avLst>
              <a:gd name="adj1" fmla="val -6797"/>
              <a:gd name="adj2" fmla="val -72036"/>
              <a:gd name="adj3" fmla="val 16667"/>
            </a:avLst>
          </a:prstGeom>
          <a:ln/>
        </p:spPr>
        <p:style>
          <a:lnRef idx="0">
            <a:schemeClr val="accent1"/>
          </a:lnRef>
          <a:fillRef idx="3">
            <a:schemeClr val="accent1"/>
          </a:fillRef>
          <a:effectRef idx="3">
            <a:schemeClr val="accent1"/>
          </a:effectRef>
          <a:fontRef idx="minor">
            <a:schemeClr val="lt1"/>
          </a:fontRef>
        </p:style>
        <p:txBody>
          <a:bodyPr rtlCol="0" anchor="ctr"/>
          <a:lstStyle/>
          <a:p>
            <a:pPr marL="457200" indent="-457200">
              <a:buFont typeface="Arial" panose="020B0604020202020204" pitchFamily="34" charset="0"/>
              <a:buChar char="•"/>
            </a:pPr>
            <a:r>
              <a:rPr lang="en-GB" sz="2800" dirty="0"/>
              <a:t>Gender is mostly (but not exclusively) determined before schooling</a:t>
            </a:r>
          </a:p>
          <a:p>
            <a:pPr marL="457200" indent="-457200">
              <a:buFont typeface="Arial" panose="020B0604020202020204" pitchFamily="34" charset="0"/>
              <a:buChar char="•"/>
            </a:pPr>
            <a:r>
              <a:rPr lang="en-GB" sz="2800" dirty="0"/>
              <a:t>Hence the reason why EDU and Female variable are correlated because of a causality chain from Female to EDU </a:t>
            </a:r>
          </a:p>
          <a:p>
            <a:pPr marL="457200" indent="-457200">
              <a:buFont typeface="Arial" panose="020B0604020202020204" pitchFamily="34" charset="0"/>
              <a:buChar char="•"/>
            </a:pPr>
            <a:r>
              <a:rPr lang="en-GB" sz="2800" dirty="0"/>
              <a:t>In this case it is vital to include the Female variable to get the correct causal estimate of a change in EDU</a:t>
            </a:r>
          </a:p>
        </p:txBody>
      </p:sp>
      <p:sp>
        <p:nvSpPr>
          <p:cNvPr id="2" name="TextBox 1">
            <a:extLst>
              <a:ext uri="{FF2B5EF4-FFF2-40B4-BE49-F238E27FC236}">
                <a16:creationId xmlns:a16="http://schemas.microsoft.com/office/drawing/2014/main" id="{FCC92D8B-C2BD-4110-9CF5-EE207CAA3F0A}"/>
              </a:ext>
            </a:extLst>
          </p:cNvPr>
          <p:cNvSpPr txBox="1"/>
          <p:nvPr/>
        </p:nvSpPr>
        <p:spPr>
          <a:xfrm>
            <a:off x="8315417" y="3452356"/>
            <a:ext cx="390793" cy="830997"/>
          </a:xfrm>
          <a:prstGeom prst="rect">
            <a:avLst/>
          </a:prstGeom>
          <a:noFill/>
        </p:spPr>
        <p:txBody>
          <a:bodyPr wrap="square" lIns="0" tIns="0" rIns="0" bIns="0" rtlCol="0">
            <a:spAutoFit/>
          </a:bodyPr>
          <a:lstStyle/>
          <a:p>
            <a:pPr algn="ctr"/>
            <a:r>
              <a:rPr lang="en-GB" sz="5400" i="1" dirty="0">
                <a:latin typeface="Palatino Linotype"/>
                <a:cs typeface="Palatino Linotype"/>
              </a:rPr>
              <a:t>-</a:t>
            </a:r>
          </a:p>
        </p:txBody>
      </p:sp>
      <p:cxnSp>
        <p:nvCxnSpPr>
          <p:cNvPr id="12" name="Straight Arrow Connector 11">
            <a:extLst>
              <a:ext uri="{FF2B5EF4-FFF2-40B4-BE49-F238E27FC236}">
                <a16:creationId xmlns:a16="http://schemas.microsoft.com/office/drawing/2014/main" id="{8C8A8C1F-4BFC-46EF-A8B5-1F8D9C3EC911}"/>
              </a:ext>
            </a:extLst>
          </p:cNvPr>
          <p:cNvCxnSpPr>
            <a:cxnSpLocks/>
            <a:stCxn id="4" idx="3"/>
            <a:endCxn id="5" idx="1"/>
          </p:cNvCxnSpPr>
          <p:nvPr/>
        </p:nvCxnSpPr>
        <p:spPr>
          <a:xfrm flipV="1">
            <a:off x="2636468" y="2445470"/>
            <a:ext cx="6569431" cy="1028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6FBA6B6-A017-4573-81D0-072E738A211E}"/>
              </a:ext>
            </a:extLst>
          </p:cNvPr>
          <p:cNvCxnSpPr>
            <a:cxnSpLocks/>
            <a:stCxn id="6" idx="3"/>
            <a:endCxn id="5" idx="2"/>
          </p:cNvCxnSpPr>
          <p:nvPr/>
        </p:nvCxnSpPr>
        <p:spPr>
          <a:xfrm flipV="1">
            <a:off x="6768349" y="2773701"/>
            <a:ext cx="3111485" cy="183788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AFFDF48-AF43-4EE0-8EFE-4940A08683AE}"/>
              </a:ext>
            </a:extLst>
          </p:cNvPr>
          <p:cNvSpPr txBox="1"/>
          <p:nvPr/>
        </p:nvSpPr>
        <p:spPr>
          <a:xfrm>
            <a:off x="2557273" y="3259589"/>
            <a:ext cx="390793" cy="830997"/>
          </a:xfrm>
          <a:prstGeom prst="rect">
            <a:avLst/>
          </a:prstGeom>
          <a:noFill/>
        </p:spPr>
        <p:txBody>
          <a:bodyPr wrap="square" lIns="0" tIns="0" rIns="0" bIns="0" rtlCol="0">
            <a:spAutoFit/>
          </a:bodyPr>
          <a:lstStyle/>
          <a:p>
            <a:pPr algn="ctr"/>
            <a:r>
              <a:rPr lang="en-GB" sz="5400" i="1" dirty="0">
                <a:latin typeface="Palatino Linotype"/>
                <a:cs typeface="Palatino Linotype"/>
              </a:rPr>
              <a:t>-</a:t>
            </a:r>
          </a:p>
        </p:txBody>
      </p:sp>
      <p:cxnSp>
        <p:nvCxnSpPr>
          <p:cNvPr id="23" name="Straight Arrow Connector 22">
            <a:extLst>
              <a:ext uri="{FF2B5EF4-FFF2-40B4-BE49-F238E27FC236}">
                <a16:creationId xmlns:a16="http://schemas.microsoft.com/office/drawing/2014/main" id="{09266E5A-CCE2-4587-B95D-8191BA55CD8A}"/>
              </a:ext>
            </a:extLst>
          </p:cNvPr>
          <p:cNvCxnSpPr>
            <a:cxnSpLocks/>
            <a:stCxn id="6" idx="1"/>
            <a:endCxn id="4" idx="2"/>
          </p:cNvCxnSpPr>
          <p:nvPr/>
        </p:nvCxnSpPr>
        <p:spPr>
          <a:xfrm flipH="1" flipV="1">
            <a:off x="1851798" y="2783986"/>
            <a:ext cx="3174086" cy="182759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922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Grp="1" noChangeArrowheads="1"/>
          </p:cNvSpPr>
          <p:nvPr>
            <p:ph type="title"/>
          </p:nvPr>
        </p:nvSpPr>
        <p:spPr>
          <a:xfrm>
            <a:off x="365581" y="473033"/>
            <a:ext cx="9829892" cy="948289"/>
          </a:xfrm>
        </p:spPr>
        <p:txBody>
          <a:bodyPr/>
          <a:lstStyle/>
          <a:p>
            <a:r>
              <a:rPr lang="en-US" dirty="0">
                <a:latin typeface="Palatino Linotype" charset="0"/>
              </a:rPr>
              <a:t>Directions of causality EDUC☞☜EXPER </a:t>
            </a:r>
          </a:p>
        </p:txBody>
      </p:sp>
      <p:sp>
        <p:nvSpPr>
          <p:cNvPr id="4" name="TextBox 3"/>
          <p:cNvSpPr txBox="1"/>
          <p:nvPr/>
        </p:nvSpPr>
        <p:spPr>
          <a:xfrm>
            <a:off x="1076267" y="2056422"/>
            <a:ext cx="4696286" cy="656462"/>
          </a:xfrm>
          <a:prstGeom prst="rect">
            <a:avLst/>
          </a:prstGeom>
          <a:noFill/>
        </p:spPr>
        <p:txBody>
          <a:bodyPr wrap="square" lIns="0" tIns="0" rIns="0" bIns="0" rtlCol="0">
            <a:spAutoFit/>
          </a:bodyPr>
          <a:lstStyle/>
          <a:p>
            <a:r>
              <a:rPr lang="en-GB" sz="4266" dirty="0">
                <a:latin typeface="Palatino Linotype"/>
                <a:cs typeface="Palatino Linotype"/>
              </a:rPr>
              <a:t>EDUC</a:t>
            </a:r>
            <a:r>
              <a:rPr lang="en-GB" sz="2000" dirty="0">
                <a:latin typeface="Palatino Linotype"/>
                <a:cs typeface="Palatino Linotype"/>
              </a:rPr>
              <a:t>=</a:t>
            </a:r>
            <a:r>
              <a:rPr lang="en-GB" sz="2000" dirty="0" err="1">
                <a:latin typeface="Palatino Linotype"/>
                <a:cs typeface="Palatino Linotype"/>
              </a:rPr>
              <a:t>Schooling+Uni+Vocational</a:t>
            </a:r>
            <a:endParaRPr lang="en-GB" sz="2000" dirty="0">
              <a:latin typeface="Palatino Linotype"/>
              <a:cs typeface="Palatino Linotype"/>
            </a:endParaRPr>
          </a:p>
        </p:txBody>
      </p:sp>
      <p:sp>
        <p:nvSpPr>
          <p:cNvPr id="5" name="TextBox 4"/>
          <p:cNvSpPr txBox="1"/>
          <p:nvPr/>
        </p:nvSpPr>
        <p:spPr>
          <a:xfrm>
            <a:off x="10195473" y="2056422"/>
            <a:ext cx="1347869" cy="656462"/>
          </a:xfrm>
          <a:prstGeom prst="rect">
            <a:avLst/>
          </a:prstGeom>
          <a:noFill/>
        </p:spPr>
        <p:txBody>
          <a:bodyPr wrap="none" lIns="0" tIns="0" rIns="0" bIns="0" rtlCol="0">
            <a:spAutoFit/>
          </a:bodyPr>
          <a:lstStyle/>
          <a:p>
            <a:r>
              <a:rPr lang="en-GB" sz="4266" dirty="0">
                <a:latin typeface="Palatino Linotype"/>
                <a:cs typeface="Palatino Linotype"/>
              </a:rPr>
              <a:t>Wage</a:t>
            </a:r>
          </a:p>
        </p:txBody>
      </p:sp>
      <p:sp>
        <p:nvSpPr>
          <p:cNvPr id="6" name="TextBox 5"/>
          <p:cNvSpPr txBox="1"/>
          <p:nvPr/>
        </p:nvSpPr>
        <p:spPr>
          <a:xfrm>
            <a:off x="5025884" y="4283353"/>
            <a:ext cx="1728037" cy="656462"/>
          </a:xfrm>
          <a:prstGeom prst="rect">
            <a:avLst/>
          </a:prstGeom>
          <a:noFill/>
        </p:spPr>
        <p:txBody>
          <a:bodyPr wrap="none" lIns="0" tIns="0" rIns="0" bIns="0" rtlCol="0">
            <a:spAutoFit/>
          </a:bodyPr>
          <a:lstStyle/>
          <a:p>
            <a:r>
              <a:rPr lang="en-GB" sz="4266">
                <a:latin typeface="Palatino Linotype"/>
                <a:cs typeface="Palatino Linotype"/>
              </a:rPr>
              <a:t>EXPER</a:t>
            </a:r>
          </a:p>
        </p:txBody>
      </p:sp>
      <p:sp>
        <p:nvSpPr>
          <p:cNvPr id="10" name="Rounded Rectangular Callout 9"/>
          <p:cNvSpPr/>
          <p:nvPr/>
        </p:nvSpPr>
        <p:spPr>
          <a:xfrm>
            <a:off x="715140" y="6512508"/>
            <a:ext cx="10538221" cy="1965523"/>
          </a:xfrm>
          <a:prstGeom prst="wedgeRoundRectCallout">
            <a:avLst>
              <a:gd name="adj1" fmla="val -26476"/>
              <a:gd name="adj2" fmla="val -60939"/>
              <a:gd name="adj3" fmla="val 16667"/>
            </a:avLst>
          </a:prstGeom>
          <a:ln/>
        </p:spPr>
        <p:style>
          <a:lnRef idx="0">
            <a:schemeClr val="accent1"/>
          </a:lnRef>
          <a:fillRef idx="3">
            <a:schemeClr val="accent1"/>
          </a:fillRef>
          <a:effectRef idx="3">
            <a:schemeClr val="accent1"/>
          </a:effectRef>
          <a:fontRef idx="minor">
            <a:schemeClr val="lt1"/>
          </a:fontRef>
        </p:style>
        <p:txBody>
          <a:bodyPr rtlCol="0" anchor="ctr"/>
          <a:lstStyle/>
          <a:p>
            <a:r>
              <a:rPr lang="en-GB" sz="2275" dirty="0"/>
              <a:t>If the causality between the two explanatory variables goes both ways we are in trouble as far as finding the causal effect of EDUC is concerned (we are cool for finding the ceteris paribus effect). Both including or dropping the gender variable will lead to a biased estimate. We have to use other methods some of which we shall discuss later in the module (e.g. Instrumental Variables).</a:t>
            </a:r>
          </a:p>
        </p:txBody>
      </p:sp>
      <p:sp>
        <p:nvSpPr>
          <p:cNvPr id="12" name="Rounded Rectangular Callout 11"/>
          <p:cNvSpPr/>
          <p:nvPr/>
        </p:nvSpPr>
        <p:spPr>
          <a:xfrm rot="2133597">
            <a:off x="704347" y="4008935"/>
            <a:ext cx="3962952" cy="840486"/>
          </a:xfrm>
          <a:prstGeom prst="wedgeRoundRectCallout">
            <a:avLst>
              <a:gd name="adj1" fmla="val 10375"/>
              <a:gd name="adj2" fmla="val -102663"/>
              <a:gd name="adj3" fmla="val 16667"/>
            </a:avLst>
          </a:prstGeom>
          <a:ln/>
        </p:spPr>
        <p:style>
          <a:lnRef idx="0">
            <a:schemeClr val="accent1"/>
          </a:lnRef>
          <a:fillRef idx="3">
            <a:schemeClr val="accent1"/>
          </a:fillRef>
          <a:effectRef idx="3">
            <a:schemeClr val="accent1"/>
          </a:effectRef>
          <a:fontRef idx="minor">
            <a:schemeClr val="lt1"/>
          </a:fontRef>
        </p:style>
        <p:txBody>
          <a:bodyPr rtlCol="0" anchor="ctr"/>
          <a:lstStyle/>
          <a:p>
            <a:r>
              <a:rPr lang="en-GB" sz="1991" dirty="0"/>
              <a:t>Suppose EDUC includes further education while working</a:t>
            </a:r>
          </a:p>
        </p:txBody>
      </p:sp>
      <p:cxnSp>
        <p:nvCxnSpPr>
          <p:cNvPr id="13" name="Straight Arrow Connector 12">
            <a:extLst>
              <a:ext uri="{FF2B5EF4-FFF2-40B4-BE49-F238E27FC236}">
                <a16:creationId xmlns:a16="http://schemas.microsoft.com/office/drawing/2014/main" id="{9F21F49C-AEE9-47CE-9B5F-7739DB9C0C45}"/>
              </a:ext>
            </a:extLst>
          </p:cNvPr>
          <p:cNvCxnSpPr>
            <a:cxnSpLocks/>
            <a:stCxn id="4" idx="3"/>
            <a:endCxn id="5" idx="1"/>
          </p:cNvCxnSpPr>
          <p:nvPr/>
        </p:nvCxnSpPr>
        <p:spPr>
          <a:xfrm>
            <a:off x="5772553" y="2384653"/>
            <a:ext cx="442292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8D9D5C0-1F91-4937-B72F-4E16666A0F09}"/>
              </a:ext>
            </a:extLst>
          </p:cNvPr>
          <p:cNvCxnSpPr>
            <a:cxnSpLocks/>
            <a:stCxn id="6" idx="3"/>
            <a:endCxn id="5" idx="2"/>
          </p:cNvCxnSpPr>
          <p:nvPr/>
        </p:nvCxnSpPr>
        <p:spPr>
          <a:xfrm flipV="1">
            <a:off x="6753921" y="2712884"/>
            <a:ext cx="4115487" cy="189870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B87CD50-2DBC-45D8-AF58-44E5F6C8FBFA}"/>
              </a:ext>
            </a:extLst>
          </p:cNvPr>
          <p:cNvCxnSpPr>
            <a:cxnSpLocks/>
            <a:endCxn id="6" idx="1"/>
          </p:cNvCxnSpPr>
          <p:nvPr/>
        </p:nvCxnSpPr>
        <p:spPr>
          <a:xfrm>
            <a:off x="4251960" y="2712884"/>
            <a:ext cx="773924" cy="189870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17EE4ED-46BA-4889-88AA-D473C045C0F4}"/>
              </a:ext>
            </a:extLst>
          </p:cNvPr>
          <p:cNvCxnSpPr>
            <a:cxnSpLocks/>
            <a:stCxn id="6" idx="0"/>
          </p:cNvCxnSpPr>
          <p:nvPr/>
        </p:nvCxnSpPr>
        <p:spPr>
          <a:xfrm flipH="1" flipV="1">
            <a:off x="5266944" y="2712884"/>
            <a:ext cx="622959" cy="157046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3016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hiteboard&#10;&#10;Description automatically generated">
            <a:extLst>
              <a:ext uri="{FF2B5EF4-FFF2-40B4-BE49-F238E27FC236}">
                <a16:creationId xmlns:a16="http://schemas.microsoft.com/office/drawing/2014/main" id="{D7AE045D-49A7-4507-A3B8-B2C15485B639}"/>
              </a:ext>
            </a:extLst>
          </p:cNvPr>
          <p:cNvPicPr>
            <a:picLocks noChangeAspect="1"/>
          </p:cNvPicPr>
          <p:nvPr/>
        </p:nvPicPr>
        <p:blipFill>
          <a:blip r:embed="rId2"/>
          <a:stretch>
            <a:fillRect/>
          </a:stretch>
        </p:blipFill>
        <p:spPr>
          <a:xfrm>
            <a:off x="9726010" y="0"/>
            <a:ext cx="3280378" cy="3280378"/>
          </a:xfrm>
          <a:prstGeom prst="rect">
            <a:avLst/>
          </a:prstGeom>
        </p:spPr>
      </p:pic>
      <p:sp>
        <p:nvSpPr>
          <p:cNvPr id="2" name="Title 1">
            <a:extLst>
              <a:ext uri="{FF2B5EF4-FFF2-40B4-BE49-F238E27FC236}">
                <a16:creationId xmlns:a16="http://schemas.microsoft.com/office/drawing/2014/main" id="{17FD6B47-275C-44EE-B766-39A8BC455811}"/>
              </a:ext>
            </a:extLst>
          </p:cNvPr>
          <p:cNvSpPr>
            <a:spLocks noGrp="1"/>
          </p:cNvSpPr>
          <p:nvPr>
            <p:ph type="title"/>
          </p:nvPr>
        </p:nvSpPr>
        <p:spPr>
          <a:xfrm>
            <a:off x="243123" y="1068233"/>
            <a:ext cx="12242201" cy="874695"/>
          </a:xfrm>
        </p:spPr>
        <p:txBody>
          <a:bodyPr/>
          <a:lstStyle/>
          <a:p>
            <a:r>
              <a:rPr lang="en-GB" sz="4400" b="1" dirty="0"/>
              <a:t>Key insight: You can be </a:t>
            </a:r>
            <a:r>
              <a:rPr lang="en-GB" sz="4400" b="1" u="sng" dirty="0"/>
              <a:t>too</a:t>
            </a:r>
            <a:r>
              <a:rPr lang="en-GB" sz="4400" b="1" dirty="0"/>
              <a:t> controlling</a:t>
            </a:r>
          </a:p>
        </p:txBody>
      </p:sp>
      <p:sp>
        <p:nvSpPr>
          <p:cNvPr id="3" name="TextBox 2">
            <a:extLst>
              <a:ext uri="{FF2B5EF4-FFF2-40B4-BE49-F238E27FC236}">
                <a16:creationId xmlns:a16="http://schemas.microsoft.com/office/drawing/2014/main" id="{11172255-3248-4C99-AD0E-F929D086F370}"/>
              </a:ext>
            </a:extLst>
          </p:cNvPr>
          <p:cNvSpPr txBox="1"/>
          <p:nvPr/>
        </p:nvSpPr>
        <p:spPr>
          <a:xfrm>
            <a:off x="243123" y="2622010"/>
            <a:ext cx="12531045" cy="3211135"/>
          </a:xfrm>
          <a:prstGeom prst="rect">
            <a:avLst/>
          </a:prstGeom>
          <a:noFill/>
        </p:spPr>
        <p:txBody>
          <a:bodyPr wrap="square" lIns="0" tIns="0" rIns="0" bIns="0" rtlCol="0">
            <a:spAutoFit/>
          </a:bodyPr>
          <a:lstStyle/>
          <a:p>
            <a:pPr marL="284400" indent="-284400">
              <a:spcAft>
                <a:spcPts val="500"/>
              </a:spcAft>
              <a:buFont typeface="Arial" charset="0"/>
              <a:buChar char="•"/>
            </a:pPr>
            <a:r>
              <a:rPr lang="en-GB" sz="3200" dirty="0"/>
              <a:t>More control variables are not always better to identify a causal effect</a:t>
            </a:r>
          </a:p>
          <a:p>
            <a:pPr marL="284400" indent="-284400">
              <a:spcAft>
                <a:spcPts val="500"/>
              </a:spcAft>
              <a:buFont typeface="Arial" charset="0"/>
              <a:buChar char="•"/>
            </a:pPr>
            <a:endParaRPr lang="en-GB" sz="3200" dirty="0"/>
          </a:p>
          <a:p>
            <a:pPr marL="284400" indent="-284400">
              <a:spcAft>
                <a:spcPts val="500"/>
              </a:spcAft>
              <a:buFont typeface="Arial" charset="0"/>
              <a:buChar char="•"/>
            </a:pPr>
            <a:r>
              <a:rPr lang="en-GB" sz="3200" dirty="0"/>
              <a:t>To include or not include </a:t>
            </a:r>
            <a:r>
              <a:rPr lang="en-GB" sz="3200" dirty="0">
                <a:latin typeface="Century Schoolbook" panose="02040604050505020304" pitchFamily="18" charset="0"/>
              </a:rPr>
              <a:t>→ </a:t>
            </a:r>
            <a:r>
              <a:rPr lang="en-GB" sz="3200" dirty="0"/>
              <a:t>depends on direction of causation between control and explanatory variable of interest</a:t>
            </a:r>
          </a:p>
          <a:p>
            <a:pPr marL="284400" indent="-284400">
              <a:spcAft>
                <a:spcPts val="500"/>
              </a:spcAft>
              <a:buFont typeface="Arial" charset="0"/>
              <a:buChar char="•"/>
            </a:pPr>
            <a:endParaRPr lang="en-GB" sz="3200" dirty="0"/>
          </a:p>
          <a:p>
            <a:pPr marL="284400" indent="-284400">
              <a:spcAft>
                <a:spcPts val="500"/>
              </a:spcAft>
              <a:buFont typeface="Arial" charset="0"/>
              <a:buChar char="•"/>
            </a:pPr>
            <a:r>
              <a:rPr lang="en-GB" sz="3200" dirty="0"/>
              <a:t>Sometimes there is no clear cut answer as causation goes both ways</a:t>
            </a:r>
          </a:p>
        </p:txBody>
      </p:sp>
      <p:sp>
        <p:nvSpPr>
          <p:cNvPr id="6" name="Speech Bubble: Rectangle with Corners Rounded 5">
            <a:extLst>
              <a:ext uri="{FF2B5EF4-FFF2-40B4-BE49-F238E27FC236}">
                <a16:creationId xmlns:a16="http://schemas.microsoft.com/office/drawing/2014/main" id="{110A624F-6E00-4FB3-A055-8F28A3AF0975}"/>
              </a:ext>
            </a:extLst>
          </p:cNvPr>
          <p:cNvSpPr/>
          <p:nvPr/>
        </p:nvSpPr>
        <p:spPr>
          <a:xfrm>
            <a:off x="243123" y="6245352"/>
            <a:ext cx="12531045" cy="2039112"/>
          </a:xfrm>
          <a:prstGeom prst="wedgeRoundRectCallout">
            <a:avLst>
              <a:gd name="adj1" fmla="val 14544"/>
              <a:gd name="adj2" fmla="val -6952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GB" dirty="0"/>
              <a:t>Report regression with and without control and discuss limitations of your analysis</a:t>
            </a:r>
          </a:p>
          <a:p>
            <a:pPr marL="457200" indent="-457200">
              <a:buFont typeface="Arial" panose="020B0604020202020204" pitchFamily="34" charset="0"/>
              <a:buChar char="•"/>
            </a:pPr>
            <a:r>
              <a:rPr lang="en-GB" dirty="0"/>
              <a:t>More research with other data or better model (e.g. Instrumental Variables which we discuss later) might be needed.</a:t>
            </a:r>
          </a:p>
          <a:p>
            <a:pPr marL="457200" indent="-457200">
              <a:buFont typeface="Arial" panose="020B0604020202020204" pitchFamily="34" charset="0"/>
              <a:buChar char="•"/>
            </a:pPr>
            <a:r>
              <a:rPr lang="en-GB" dirty="0"/>
              <a:t>Might sometimes be beyond the scope of a study (e.g. in group coursework)</a:t>
            </a:r>
          </a:p>
          <a:p>
            <a:pPr marL="457200" indent="-457200">
              <a:buFont typeface="Arial" panose="020B0604020202020204" pitchFamily="34" charset="0"/>
              <a:buChar char="•"/>
            </a:pPr>
            <a:endParaRPr lang="en-GB" dirty="0"/>
          </a:p>
        </p:txBody>
      </p:sp>
    </p:spTree>
    <p:extLst>
      <p:ext uri="{BB962C8B-B14F-4D97-AF65-F5344CB8AC3E}">
        <p14:creationId xmlns:p14="http://schemas.microsoft.com/office/powerpoint/2010/main" val="2979720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4"/>
          <p:cNvSpPr txBox="1">
            <a:spLocks noChangeArrowheads="1"/>
          </p:cNvSpPr>
          <p:nvPr/>
        </p:nvSpPr>
        <p:spPr>
          <a:xfrm>
            <a:off x="120931" y="337641"/>
            <a:ext cx="11114635" cy="948289"/>
          </a:xfrm>
          <a:prstGeom prst="rect">
            <a:avLst/>
          </a:prstGeom>
        </p:spPr>
        <p:txBody>
          <a:bodyPr/>
          <a:lstStyle>
            <a:lvl1pPr algn="l" rtl="0" eaLnBrk="1" fontAlgn="base" hangingPunct="1">
              <a:spcBef>
                <a:spcPct val="0"/>
              </a:spcBef>
              <a:spcAft>
                <a:spcPct val="0"/>
              </a:spcAft>
              <a:defRPr sz="2800" b="1">
                <a:solidFill>
                  <a:schemeClr val="accent3">
                    <a:lumMod val="50000"/>
                  </a:schemeClr>
                </a:solidFill>
                <a:latin typeface="Palatino Linotype"/>
                <a:ea typeface="+mj-ea"/>
                <a:cs typeface="Palatino Linotype"/>
              </a:defRPr>
            </a:lvl1pPr>
            <a:lvl2pPr algn="l" rtl="0" eaLnBrk="1" fontAlgn="base" hangingPunct="1">
              <a:spcBef>
                <a:spcPct val="0"/>
              </a:spcBef>
              <a:spcAft>
                <a:spcPct val="0"/>
              </a:spcAft>
              <a:defRPr sz="2400" b="1">
                <a:solidFill>
                  <a:srgbClr val="FFFFFF"/>
                </a:solidFill>
                <a:latin typeface="Arial" charset="0"/>
              </a:defRPr>
            </a:lvl2pPr>
            <a:lvl3pPr algn="l" rtl="0" eaLnBrk="1" fontAlgn="base" hangingPunct="1">
              <a:spcBef>
                <a:spcPct val="0"/>
              </a:spcBef>
              <a:spcAft>
                <a:spcPct val="0"/>
              </a:spcAft>
              <a:defRPr sz="2400" b="1">
                <a:solidFill>
                  <a:srgbClr val="FFFFFF"/>
                </a:solidFill>
                <a:latin typeface="Arial" charset="0"/>
              </a:defRPr>
            </a:lvl3pPr>
            <a:lvl4pPr algn="l" rtl="0" eaLnBrk="1" fontAlgn="base" hangingPunct="1">
              <a:spcBef>
                <a:spcPct val="0"/>
              </a:spcBef>
              <a:spcAft>
                <a:spcPct val="0"/>
              </a:spcAft>
              <a:defRPr sz="2400" b="1">
                <a:solidFill>
                  <a:srgbClr val="FFFFFF"/>
                </a:solidFill>
                <a:latin typeface="Arial" charset="0"/>
              </a:defRPr>
            </a:lvl4pPr>
            <a:lvl5pPr algn="l" rtl="0" eaLnBrk="1" fontAlgn="base" hangingPunct="1">
              <a:spcBef>
                <a:spcPct val="0"/>
              </a:spcBef>
              <a:spcAft>
                <a:spcPct val="0"/>
              </a:spcAft>
              <a:defRPr sz="2400" b="1">
                <a:solidFill>
                  <a:srgbClr val="FFFFFF"/>
                </a:solidFill>
                <a:latin typeface="Arial" charset="0"/>
              </a:defRPr>
            </a:lvl5pPr>
            <a:lvl6pPr marL="457200" algn="l" rtl="0" eaLnBrk="1" fontAlgn="base" hangingPunct="1">
              <a:spcBef>
                <a:spcPct val="0"/>
              </a:spcBef>
              <a:spcAft>
                <a:spcPct val="0"/>
              </a:spcAft>
              <a:defRPr sz="2400" b="1">
                <a:solidFill>
                  <a:srgbClr val="FFFFFF"/>
                </a:solidFill>
                <a:latin typeface="Arial" charset="0"/>
              </a:defRPr>
            </a:lvl6pPr>
            <a:lvl7pPr marL="914400" algn="l" rtl="0" eaLnBrk="1" fontAlgn="base" hangingPunct="1">
              <a:spcBef>
                <a:spcPct val="0"/>
              </a:spcBef>
              <a:spcAft>
                <a:spcPct val="0"/>
              </a:spcAft>
              <a:defRPr sz="2400" b="1">
                <a:solidFill>
                  <a:srgbClr val="FFFFFF"/>
                </a:solidFill>
                <a:latin typeface="Arial" charset="0"/>
              </a:defRPr>
            </a:lvl7pPr>
            <a:lvl8pPr marL="1371600" algn="l" rtl="0" eaLnBrk="1" fontAlgn="base" hangingPunct="1">
              <a:spcBef>
                <a:spcPct val="0"/>
              </a:spcBef>
              <a:spcAft>
                <a:spcPct val="0"/>
              </a:spcAft>
              <a:defRPr sz="2400" b="1">
                <a:solidFill>
                  <a:srgbClr val="FFFFFF"/>
                </a:solidFill>
                <a:latin typeface="Arial" charset="0"/>
              </a:defRPr>
            </a:lvl8pPr>
            <a:lvl9pPr marL="1828800" algn="l" rtl="0" eaLnBrk="1" fontAlgn="base" hangingPunct="1">
              <a:spcBef>
                <a:spcPct val="0"/>
              </a:spcBef>
              <a:spcAft>
                <a:spcPct val="0"/>
              </a:spcAft>
              <a:defRPr sz="2400" b="1">
                <a:solidFill>
                  <a:srgbClr val="FFFFFF"/>
                </a:solidFill>
                <a:latin typeface="Arial" charset="0"/>
              </a:defRPr>
            </a:lvl9pPr>
          </a:lstStyle>
          <a:p>
            <a:pPr defTabSz="1300277"/>
            <a:r>
              <a:rPr lang="en-US" sz="3413" kern="0" dirty="0">
                <a:latin typeface="+mj-lt"/>
              </a:rPr>
              <a:t>Multivariate OLS in practice – Let’s start univariate</a:t>
            </a:r>
          </a:p>
        </p:txBody>
      </p:sp>
      <p:sp>
        <p:nvSpPr>
          <p:cNvPr id="3" name="Rectangle 2">
            <a:extLst>
              <a:ext uri="{FF2B5EF4-FFF2-40B4-BE49-F238E27FC236}">
                <a16:creationId xmlns:a16="http://schemas.microsoft.com/office/drawing/2014/main" id="{3D121542-D388-4D28-A451-46C8EC4C06C7}"/>
              </a:ext>
            </a:extLst>
          </p:cNvPr>
          <p:cNvSpPr/>
          <p:nvPr/>
        </p:nvSpPr>
        <p:spPr>
          <a:xfrm>
            <a:off x="201954" y="1673929"/>
            <a:ext cx="12116920" cy="6914713"/>
          </a:xfrm>
          <a:prstGeom prst="rect">
            <a:avLst/>
          </a:prstGeom>
        </p:spPr>
        <p:txBody>
          <a:bodyPr wrap="square">
            <a:spAutoFit/>
          </a:bodyPr>
          <a:lstStyle/>
          <a:p>
            <a:pPr latinLnBrk="1">
              <a:spcAft>
                <a:spcPts val="1422"/>
              </a:spcAft>
            </a:pPr>
            <a:r>
              <a:rPr lang="en-US" sz="2000" dirty="0">
                <a:latin typeface="Consolas" panose="020B0609020204030204" pitchFamily="49" charset="0"/>
                <a:ea typeface="Cambria" panose="02040503050406030204" pitchFamily="18" charset="0"/>
                <a:cs typeface="Times New Roman" panose="02020603050405020304" pitchFamily="18" charset="0"/>
              </a:rPr>
              <a:t>data &lt;- read.csv("https://www.dropbox.com/s/9agc2vmamfztlel/WAGE1.csv?dl=1")</a:t>
            </a:r>
          </a:p>
          <a:p>
            <a:pPr latinLnBrk="1">
              <a:spcAft>
                <a:spcPts val="1422"/>
              </a:spcAft>
            </a:pPr>
            <a:r>
              <a:rPr lang="en-US" sz="2000" dirty="0">
                <a:latin typeface="Consolas" panose="020B0609020204030204" pitchFamily="49" charset="0"/>
                <a:ea typeface="Cambria" panose="02040503050406030204" pitchFamily="18" charset="0"/>
                <a:cs typeface="Times New Roman" panose="02020603050405020304" pitchFamily="18" charset="0"/>
              </a:rPr>
              <a:t>mod1 &lt;-</a:t>
            </a:r>
            <a:r>
              <a:rPr lang="en-US" sz="2000" dirty="0">
                <a:solidFill>
                  <a:srgbClr val="4E9A06"/>
                </a:solidFill>
                <a:latin typeface="Consolas" panose="020B0609020204030204" pitchFamily="49" charset="0"/>
                <a:ea typeface="Cambria" panose="02040503050406030204" pitchFamily="18" charset="0"/>
                <a:cs typeface="Times New Roman" panose="02020603050405020304" pitchFamily="18" charset="0"/>
              </a:rPr>
              <a:t> </a:t>
            </a:r>
            <a:r>
              <a:rPr lang="en-US" sz="2000" b="1" dirty="0" err="1">
                <a:solidFill>
                  <a:srgbClr val="204A87"/>
                </a:solidFill>
                <a:latin typeface="Consolas" panose="020B0609020204030204" pitchFamily="49" charset="0"/>
                <a:ea typeface="Cambria" panose="02040503050406030204" pitchFamily="18" charset="0"/>
                <a:cs typeface="Times New Roman" panose="02020603050405020304" pitchFamily="18" charset="0"/>
              </a:rPr>
              <a:t>lm</a:t>
            </a:r>
            <a:r>
              <a:rPr lang="en-US" sz="2000" dirty="0">
                <a:latin typeface="Consolas" panose="020B0609020204030204" pitchFamily="49" charset="0"/>
                <a:ea typeface="Cambria" panose="02040503050406030204" pitchFamily="18" charset="0"/>
                <a:cs typeface="Times New Roman" panose="02020603050405020304" pitchFamily="18" charset="0"/>
              </a:rPr>
              <a:t>(wage </a:t>
            </a:r>
            <a:r>
              <a:rPr lang="en-US" sz="2000" b="1" dirty="0">
                <a:solidFill>
                  <a:srgbClr val="CE5C00"/>
                </a:solidFill>
                <a:latin typeface="Consolas" panose="020B0609020204030204" pitchFamily="49" charset="0"/>
                <a:ea typeface="Cambria" panose="02040503050406030204" pitchFamily="18" charset="0"/>
                <a:cs typeface="Times New Roman" panose="02020603050405020304" pitchFamily="18" charset="0"/>
              </a:rPr>
              <a:t>~</a:t>
            </a:r>
            <a:r>
              <a:rPr lang="en-US" sz="2000" dirty="0">
                <a:solidFill>
                  <a:srgbClr val="4E9A06"/>
                </a:solidFill>
                <a:latin typeface="Consolas" panose="020B0609020204030204" pitchFamily="49" charset="0"/>
                <a:ea typeface="Cambria" panose="02040503050406030204" pitchFamily="18" charset="0"/>
                <a:cs typeface="Times New Roman" panose="02020603050405020304" pitchFamily="18" charset="0"/>
              </a:rPr>
              <a:t> </a:t>
            </a:r>
            <a:r>
              <a:rPr lang="en-US" sz="2000" dirty="0">
                <a:latin typeface="Consolas" panose="020B0609020204030204" pitchFamily="49" charset="0"/>
                <a:ea typeface="Cambria" panose="02040503050406030204" pitchFamily="18" charset="0"/>
                <a:cs typeface="Times New Roman" panose="02020603050405020304" pitchFamily="18" charset="0"/>
              </a:rPr>
              <a:t>educ, data)</a:t>
            </a:r>
            <a:br>
              <a:rPr lang="en-US" sz="2000" dirty="0">
                <a:latin typeface="Consolas" panose="020B0609020204030204" pitchFamily="49" charset="0"/>
                <a:ea typeface="Cambria" panose="02040503050406030204" pitchFamily="18" charset="0"/>
                <a:cs typeface="Times New Roman" panose="02020603050405020304" pitchFamily="18" charset="0"/>
              </a:rPr>
            </a:br>
            <a:r>
              <a:rPr lang="en-US" sz="2000" b="1" dirty="0">
                <a:solidFill>
                  <a:srgbClr val="204A87"/>
                </a:solidFill>
                <a:latin typeface="Consolas" panose="020B0609020204030204" pitchFamily="49" charset="0"/>
                <a:ea typeface="Cambria" panose="02040503050406030204" pitchFamily="18" charset="0"/>
                <a:cs typeface="Times New Roman" panose="02020603050405020304" pitchFamily="18" charset="0"/>
              </a:rPr>
              <a:t>summary</a:t>
            </a:r>
            <a:r>
              <a:rPr lang="en-US" sz="2000" dirty="0">
                <a:latin typeface="Consolas" panose="020B0609020204030204" pitchFamily="49" charset="0"/>
                <a:ea typeface="Cambria" panose="02040503050406030204" pitchFamily="18" charset="0"/>
                <a:cs typeface="Times New Roman" panose="02020603050405020304" pitchFamily="18" charset="0"/>
              </a:rPr>
              <a:t>(mod1)</a:t>
            </a:r>
            <a:endParaRPr lang="en-GB" sz="2000" dirty="0">
              <a:latin typeface="Consolas" panose="020B0609020204030204" pitchFamily="49" charset="0"/>
              <a:ea typeface="Cambria" panose="02040503050406030204" pitchFamily="18" charset="0"/>
              <a:cs typeface="Times New Roman" panose="02020603050405020304" pitchFamily="18" charset="0"/>
            </a:endParaRPr>
          </a:p>
          <a:p>
            <a:pPr latinLnBrk="1">
              <a:spcAft>
                <a:spcPts val="1422"/>
              </a:spcAft>
            </a:pPr>
            <a:r>
              <a:rPr lang="en-US" sz="2000" dirty="0">
                <a:latin typeface="Consolas" panose="020B0609020204030204" pitchFamily="49" charset="0"/>
                <a:ea typeface="Cambria" panose="02040503050406030204" pitchFamily="18" charset="0"/>
                <a:cs typeface="Times New Roman" panose="02020603050405020304" pitchFamily="18" charset="0"/>
              </a:rPr>
              <a:t>## </a:t>
            </a:r>
            <a:br>
              <a:rPr lang="en-US" sz="2000" dirty="0">
                <a:latin typeface="Consolas" panose="020B0609020204030204" pitchFamily="49" charset="0"/>
                <a:ea typeface="Cambria" panose="02040503050406030204" pitchFamily="18" charset="0"/>
                <a:cs typeface="Times New Roman" panose="02020603050405020304" pitchFamily="18" charset="0"/>
              </a:rPr>
            </a:br>
            <a:r>
              <a:rPr lang="en-US" sz="2000" dirty="0">
                <a:latin typeface="Consolas" panose="020B0609020204030204" pitchFamily="49" charset="0"/>
                <a:ea typeface="Cambria" panose="02040503050406030204" pitchFamily="18" charset="0"/>
                <a:cs typeface="Times New Roman" panose="02020603050405020304" pitchFamily="18" charset="0"/>
              </a:rPr>
              <a:t>## Call:</a:t>
            </a:r>
            <a:br>
              <a:rPr lang="en-US" sz="2000" dirty="0">
                <a:latin typeface="Consolas" panose="020B0609020204030204" pitchFamily="49" charset="0"/>
                <a:ea typeface="Cambria" panose="02040503050406030204" pitchFamily="18" charset="0"/>
                <a:cs typeface="Times New Roman" panose="02020603050405020304" pitchFamily="18" charset="0"/>
              </a:rPr>
            </a:br>
            <a:r>
              <a:rPr lang="en-US" sz="2000" dirty="0">
                <a:latin typeface="Consolas" panose="020B0609020204030204" pitchFamily="49" charset="0"/>
                <a:ea typeface="Cambria" panose="02040503050406030204" pitchFamily="18" charset="0"/>
                <a:cs typeface="Times New Roman" panose="02020603050405020304" pitchFamily="18" charset="0"/>
              </a:rPr>
              <a:t>## </a:t>
            </a:r>
            <a:r>
              <a:rPr lang="en-US" sz="2000" dirty="0" err="1">
                <a:latin typeface="Consolas" panose="020B0609020204030204" pitchFamily="49" charset="0"/>
                <a:ea typeface="Cambria" panose="02040503050406030204" pitchFamily="18" charset="0"/>
                <a:cs typeface="Times New Roman" panose="02020603050405020304" pitchFamily="18" charset="0"/>
              </a:rPr>
              <a:t>lm</a:t>
            </a:r>
            <a:r>
              <a:rPr lang="en-US" sz="2000" dirty="0">
                <a:latin typeface="Consolas" panose="020B0609020204030204" pitchFamily="49" charset="0"/>
                <a:ea typeface="Cambria" panose="02040503050406030204" pitchFamily="18" charset="0"/>
                <a:cs typeface="Times New Roman" panose="02020603050405020304" pitchFamily="18" charset="0"/>
              </a:rPr>
              <a:t>(formula = wage ~ educ, data = data)</a:t>
            </a:r>
            <a:br>
              <a:rPr lang="en-US" sz="2000" dirty="0">
                <a:latin typeface="Consolas" panose="020B0609020204030204" pitchFamily="49" charset="0"/>
                <a:ea typeface="Cambria" panose="02040503050406030204" pitchFamily="18" charset="0"/>
                <a:cs typeface="Times New Roman" panose="02020603050405020304" pitchFamily="18" charset="0"/>
              </a:rPr>
            </a:br>
            <a:r>
              <a:rPr lang="en-US" sz="2000" dirty="0">
                <a:latin typeface="Consolas" panose="020B0609020204030204" pitchFamily="49" charset="0"/>
                <a:ea typeface="Cambria" panose="02040503050406030204" pitchFamily="18" charset="0"/>
                <a:cs typeface="Times New Roman" panose="02020603050405020304" pitchFamily="18" charset="0"/>
              </a:rPr>
              <a:t>## </a:t>
            </a:r>
            <a:br>
              <a:rPr lang="en-US" sz="2000" dirty="0">
                <a:latin typeface="Consolas" panose="020B0609020204030204" pitchFamily="49" charset="0"/>
                <a:ea typeface="Cambria" panose="02040503050406030204" pitchFamily="18" charset="0"/>
                <a:cs typeface="Times New Roman" panose="02020603050405020304" pitchFamily="18" charset="0"/>
              </a:rPr>
            </a:br>
            <a:r>
              <a:rPr lang="en-US" sz="2000" dirty="0">
                <a:latin typeface="Consolas" panose="020B0609020204030204" pitchFamily="49" charset="0"/>
                <a:ea typeface="Cambria" panose="02040503050406030204" pitchFamily="18" charset="0"/>
                <a:cs typeface="Times New Roman" panose="02020603050405020304" pitchFamily="18" charset="0"/>
              </a:rPr>
              <a:t>## Residuals:</a:t>
            </a:r>
            <a:br>
              <a:rPr lang="en-US" sz="2000" dirty="0">
                <a:latin typeface="Consolas" panose="020B0609020204030204" pitchFamily="49" charset="0"/>
                <a:ea typeface="Cambria" panose="02040503050406030204" pitchFamily="18" charset="0"/>
                <a:cs typeface="Times New Roman" panose="02020603050405020304" pitchFamily="18" charset="0"/>
              </a:rPr>
            </a:br>
            <a:r>
              <a:rPr lang="en-US" sz="2000" dirty="0">
                <a:latin typeface="Consolas" panose="020B0609020204030204" pitchFamily="49" charset="0"/>
                <a:ea typeface="Cambria" panose="02040503050406030204" pitchFamily="18" charset="0"/>
                <a:cs typeface="Times New Roman" panose="02020603050405020304" pitchFamily="18" charset="0"/>
              </a:rPr>
              <a:t>##     Min      1Q  Median      3Q     Max </a:t>
            </a:r>
            <a:br>
              <a:rPr lang="en-US" sz="2000" dirty="0">
                <a:latin typeface="Consolas" panose="020B0609020204030204" pitchFamily="49" charset="0"/>
                <a:ea typeface="Cambria" panose="02040503050406030204" pitchFamily="18" charset="0"/>
                <a:cs typeface="Times New Roman" panose="02020603050405020304" pitchFamily="18" charset="0"/>
              </a:rPr>
            </a:br>
            <a:r>
              <a:rPr lang="en-US" sz="2000" dirty="0">
                <a:latin typeface="Consolas" panose="020B0609020204030204" pitchFamily="49" charset="0"/>
                <a:ea typeface="Cambria" panose="02040503050406030204" pitchFamily="18" charset="0"/>
                <a:cs typeface="Times New Roman" panose="02020603050405020304" pitchFamily="18" charset="0"/>
              </a:rPr>
              <a:t>## -5.3396 -2.1501 -0.9674  1.1921 16.6085 </a:t>
            </a:r>
            <a:br>
              <a:rPr lang="en-US" sz="2000" dirty="0">
                <a:latin typeface="Consolas" panose="020B0609020204030204" pitchFamily="49" charset="0"/>
                <a:ea typeface="Cambria" panose="02040503050406030204" pitchFamily="18" charset="0"/>
                <a:cs typeface="Times New Roman" panose="02020603050405020304" pitchFamily="18" charset="0"/>
              </a:rPr>
            </a:br>
            <a:r>
              <a:rPr lang="en-US" sz="2000" dirty="0">
                <a:latin typeface="Consolas" panose="020B0609020204030204" pitchFamily="49" charset="0"/>
                <a:ea typeface="Cambria" panose="02040503050406030204" pitchFamily="18" charset="0"/>
                <a:cs typeface="Times New Roman" panose="02020603050405020304" pitchFamily="18" charset="0"/>
              </a:rPr>
              <a:t>## </a:t>
            </a:r>
            <a:br>
              <a:rPr lang="en-US" sz="2000" dirty="0">
                <a:latin typeface="Consolas" panose="020B0609020204030204" pitchFamily="49" charset="0"/>
                <a:ea typeface="Cambria" panose="02040503050406030204" pitchFamily="18" charset="0"/>
                <a:cs typeface="Times New Roman" panose="02020603050405020304" pitchFamily="18" charset="0"/>
              </a:rPr>
            </a:br>
            <a:r>
              <a:rPr lang="en-US" sz="2000" dirty="0">
                <a:latin typeface="Consolas" panose="020B0609020204030204" pitchFamily="49" charset="0"/>
                <a:ea typeface="Cambria" panose="02040503050406030204" pitchFamily="18" charset="0"/>
                <a:cs typeface="Times New Roman" panose="02020603050405020304" pitchFamily="18" charset="0"/>
              </a:rPr>
              <a:t>## Coefficients:</a:t>
            </a:r>
            <a:br>
              <a:rPr lang="en-US" sz="2000" dirty="0">
                <a:latin typeface="Consolas" panose="020B0609020204030204" pitchFamily="49" charset="0"/>
                <a:ea typeface="Cambria" panose="02040503050406030204" pitchFamily="18" charset="0"/>
                <a:cs typeface="Times New Roman" panose="02020603050405020304" pitchFamily="18" charset="0"/>
              </a:rPr>
            </a:br>
            <a:r>
              <a:rPr lang="en-US" sz="2000" dirty="0">
                <a:latin typeface="Consolas" panose="020B0609020204030204" pitchFamily="49" charset="0"/>
                <a:ea typeface="Cambria" panose="02040503050406030204" pitchFamily="18" charset="0"/>
                <a:cs typeface="Times New Roman" panose="02020603050405020304" pitchFamily="18" charset="0"/>
              </a:rPr>
              <a:t>##             Estimate Std. Error t value </a:t>
            </a:r>
            <a:r>
              <a:rPr lang="en-US" sz="2000" dirty="0" err="1">
                <a:latin typeface="Consolas" panose="020B0609020204030204" pitchFamily="49" charset="0"/>
                <a:ea typeface="Cambria" panose="02040503050406030204" pitchFamily="18" charset="0"/>
                <a:cs typeface="Times New Roman" panose="02020603050405020304" pitchFamily="18" charset="0"/>
              </a:rPr>
              <a:t>Pr</a:t>
            </a:r>
            <a:r>
              <a:rPr lang="en-US" sz="2000" dirty="0">
                <a:latin typeface="Consolas" panose="020B0609020204030204" pitchFamily="49" charset="0"/>
                <a:ea typeface="Cambria" panose="02040503050406030204" pitchFamily="18" charset="0"/>
                <a:cs typeface="Times New Roman" panose="02020603050405020304" pitchFamily="18" charset="0"/>
              </a:rPr>
              <a:t>(&gt;|t|)    </a:t>
            </a:r>
            <a:br>
              <a:rPr lang="en-US" sz="2000" dirty="0">
                <a:latin typeface="Consolas" panose="020B0609020204030204" pitchFamily="49" charset="0"/>
                <a:ea typeface="Cambria" panose="02040503050406030204" pitchFamily="18" charset="0"/>
                <a:cs typeface="Times New Roman" panose="02020603050405020304" pitchFamily="18" charset="0"/>
              </a:rPr>
            </a:br>
            <a:r>
              <a:rPr lang="en-US" sz="2000" dirty="0">
                <a:latin typeface="Consolas" panose="020B0609020204030204" pitchFamily="49" charset="0"/>
                <a:ea typeface="Cambria" panose="02040503050406030204" pitchFamily="18" charset="0"/>
                <a:cs typeface="Times New Roman" panose="02020603050405020304" pitchFamily="18" charset="0"/>
              </a:rPr>
              <a:t>## (Intercept) -0.90485    0.68497  -1.321    0.187    </a:t>
            </a:r>
            <a:br>
              <a:rPr lang="en-US" sz="2000" dirty="0">
                <a:latin typeface="Consolas" panose="020B0609020204030204" pitchFamily="49" charset="0"/>
                <a:ea typeface="Cambria" panose="02040503050406030204" pitchFamily="18" charset="0"/>
                <a:cs typeface="Times New Roman" panose="02020603050405020304" pitchFamily="18" charset="0"/>
              </a:rPr>
            </a:br>
            <a:r>
              <a:rPr lang="en-US" sz="2000" dirty="0">
                <a:latin typeface="Consolas" panose="020B0609020204030204" pitchFamily="49" charset="0"/>
                <a:ea typeface="Cambria" panose="02040503050406030204" pitchFamily="18" charset="0"/>
                <a:cs typeface="Times New Roman" panose="02020603050405020304" pitchFamily="18" charset="0"/>
              </a:rPr>
              <a:t>## educ         0.54136    0.05325  10.167   &lt;2e-16 ***</a:t>
            </a:r>
            <a:br>
              <a:rPr lang="en-US" sz="2000" dirty="0">
                <a:latin typeface="Consolas" panose="020B0609020204030204" pitchFamily="49" charset="0"/>
                <a:ea typeface="Cambria" panose="02040503050406030204" pitchFamily="18" charset="0"/>
                <a:cs typeface="Times New Roman" panose="02020603050405020304" pitchFamily="18" charset="0"/>
              </a:rPr>
            </a:br>
            <a:r>
              <a:rPr lang="en-US" sz="2000" dirty="0">
                <a:latin typeface="Consolas" panose="020B0609020204030204" pitchFamily="49" charset="0"/>
                <a:ea typeface="Cambria" panose="02040503050406030204" pitchFamily="18" charset="0"/>
                <a:cs typeface="Times New Roman" panose="02020603050405020304" pitchFamily="18" charset="0"/>
              </a:rPr>
              <a:t>## ---</a:t>
            </a:r>
            <a:br>
              <a:rPr lang="en-US" sz="2000" dirty="0">
                <a:latin typeface="Consolas" panose="020B0609020204030204" pitchFamily="49" charset="0"/>
                <a:ea typeface="Cambria" panose="02040503050406030204" pitchFamily="18" charset="0"/>
                <a:cs typeface="Times New Roman" panose="02020603050405020304" pitchFamily="18" charset="0"/>
              </a:rPr>
            </a:br>
            <a:r>
              <a:rPr lang="en-US" sz="2000" dirty="0">
                <a:latin typeface="Consolas" panose="020B0609020204030204" pitchFamily="49" charset="0"/>
                <a:ea typeface="Cambria" panose="02040503050406030204" pitchFamily="18" charset="0"/>
                <a:cs typeface="Times New Roman" panose="02020603050405020304" pitchFamily="18" charset="0"/>
              </a:rPr>
              <a:t>## </a:t>
            </a:r>
            <a:r>
              <a:rPr lang="en-US" sz="2000" dirty="0" err="1">
                <a:latin typeface="Consolas" panose="020B0609020204030204" pitchFamily="49" charset="0"/>
                <a:ea typeface="Cambria" panose="02040503050406030204" pitchFamily="18" charset="0"/>
                <a:cs typeface="Times New Roman" panose="02020603050405020304" pitchFamily="18" charset="0"/>
              </a:rPr>
              <a:t>Signif</a:t>
            </a:r>
            <a:r>
              <a:rPr lang="en-US" sz="2000" dirty="0">
                <a:latin typeface="Consolas" panose="020B0609020204030204" pitchFamily="49" charset="0"/>
                <a:ea typeface="Cambria" panose="02040503050406030204" pitchFamily="18" charset="0"/>
                <a:cs typeface="Times New Roman" panose="02020603050405020304" pitchFamily="18" charset="0"/>
              </a:rPr>
              <a:t>. codes:  0 '***' 0.001 '**' 0.01 '*' 0.05 '.' 0.1 ' ' 1</a:t>
            </a:r>
            <a:br>
              <a:rPr lang="en-US" sz="2000" dirty="0">
                <a:latin typeface="Consolas" panose="020B0609020204030204" pitchFamily="49" charset="0"/>
                <a:ea typeface="Cambria" panose="02040503050406030204" pitchFamily="18" charset="0"/>
                <a:cs typeface="Times New Roman" panose="02020603050405020304" pitchFamily="18" charset="0"/>
              </a:rPr>
            </a:br>
            <a:r>
              <a:rPr lang="en-US" sz="2000" dirty="0">
                <a:latin typeface="Consolas" panose="020B0609020204030204" pitchFamily="49" charset="0"/>
                <a:ea typeface="Cambria" panose="02040503050406030204" pitchFamily="18" charset="0"/>
                <a:cs typeface="Times New Roman" panose="02020603050405020304" pitchFamily="18" charset="0"/>
              </a:rPr>
              <a:t>## </a:t>
            </a:r>
            <a:br>
              <a:rPr lang="en-US" sz="2000" dirty="0">
                <a:latin typeface="Consolas" panose="020B0609020204030204" pitchFamily="49" charset="0"/>
                <a:ea typeface="Cambria" panose="02040503050406030204" pitchFamily="18" charset="0"/>
                <a:cs typeface="Times New Roman" panose="02020603050405020304" pitchFamily="18" charset="0"/>
              </a:rPr>
            </a:br>
            <a:r>
              <a:rPr lang="en-US" sz="2000" dirty="0">
                <a:latin typeface="Consolas" panose="020B0609020204030204" pitchFamily="49" charset="0"/>
                <a:ea typeface="Cambria" panose="02040503050406030204" pitchFamily="18" charset="0"/>
                <a:cs typeface="Times New Roman" panose="02020603050405020304" pitchFamily="18" charset="0"/>
              </a:rPr>
              <a:t>## Residual standard error: 3.378 on 524 degrees of freedom</a:t>
            </a:r>
            <a:br>
              <a:rPr lang="en-US" sz="2000" dirty="0">
                <a:latin typeface="Consolas" panose="020B0609020204030204" pitchFamily="49" charset="0"/>
                <a:ea typeface="Cambria" panose="02040503050406030204" pitchFamily="18" charset="0"/>
                <a:cs typeface="Times New Roman" panose="02020603050405020304" pitchFamily="18" charset="0"/>
              </a:rPr>
            </a:br>
            <a:r>
              <a:rPr lang="en-US" sz="2000" dirty="0">
                <a:latin typeface="Consolas" panose="020B0609020204030204" pitchFamily="49" charset="0"/>
                <a:ea typeface="Cambria" panose="02040503050406030204" pitchFamily="18" charset="0"/>
                <a:cs typeface="Times New Roman" panose="02020603050405020304" pitchFamily="18" charset="0"/>
              </a:rPr>
              <a:t>## Multiple R-squared:  0.1648, Adjusted R-squared:  0.1632 </a:t>
            </a:r>
            <a:br>
              <a:rPr lang="en-US" sz="2000" dirty="0">
                <a:latin typeface="Consolas" panose="020B0609020204030204" pitchFamily="49" charset="0"/>
                <a:ea typeface="Cambria" panose="02040503050406030204" pitchFamily="18" charset="0"/>
                <a:cs typeface="Times New Roman" panose="02020603050405020304" pitchFamily="18" charset="0"/>
              </a:rPr>
            </a:br>
            <a:r>
              <a:rPr lang="en-US" sz="2000" dirty="0">
                <a:latin typeface="Consolas" panose="020B0609020204030204" pitchFamily="49" charset="0"/>
                <a:ea typeface="Cambria" panose="02040503050406030204" pitchFamily="18" charset="0"/>
                <a:cs typeface="Times New Roman" panose="02020603050405020304" pitchFamily="18" charset="0"/>
              </a:rPr>
              <a:t>## F-statistic: 103.4 on 1 and 524 DF,  p-value: &lt; 2.2e-16</a:t>
            </a:r>
            <a:endParaRPr lang="en-GB" sz="2000" dirty="0">
              <a:latin typeface="Consolas" panose="020B0609020204030204" pitchFamily="49" charset="0"/>
              <a:ea typeface="Cambria" panose="020405030504060302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Speech Bubble: Rectangle with Corners Rounded 3">
                <a:extLst>
                  <a:ext uri="{FF2B5EF4-FFF2-40B4-BE49-F238E27FC236}">
                    <a16:creationId xmlns:a16="http://schemas.microsoft.com/office/drawing/2014/main" id="{19311D85-F38D-4018-B03D-BEEFA3B0EA34}"/>
                  </a:ext>
                </a:extLst>
              </p:cNvPr>
              <p:cNvSpPr/>
              <p:nvPr/>
            </p:nvSpPr>
            <p:spPr>
              <a:xfrm>
                <a:off x="687514" y="7558889"/>
                <a:ext cx="11631360" cy="1700433"/>
              </a:xfrm>
              <a:prstGeom prst="wedgeRoundRectCallout">
                <a:avLst>
                  <a:gd name="adj1" fmla="val -29131"/>
                  <a:gd name="adj2" fmla="val -100400"/>
                  <a:gd name="adj3" fmla="val 16667"/>
                </a:avLst>
              </a:prstGeom>
              <a:solidFill>
                <a:schemeClr val="accent6">
                  <a:lumMod val="20000"/>
                  <a:lumOff val="80000"/>
                </a:schemeClr>
              </a:solidFill>
              <a:ln>
                <a:solidFill>
                  <a:srgbClr val="040404"/>
                </a:solidFill>
              </a:ln>
            </p:spPr>
            <p:txBody>
              <a:bodyPr rtlCol="0" anchor="ctr"/>
              <a:lstStyle/>
              <a:p>
                <a:pPr algn="ctr">
                  <a:spcBef>
                    <a:spcPct val="50000"/>
                  </a:spcBef>
                </a:pPr>
                <a14:m>
                  <m:oMathPara xmlns:m="http://schemas.openxmlformats.org/officeDocument/2006/math">
                    <m:oMathParaPr>
                      <m:jc m:val="centerGroup"/>
                    </m:oMathParaPr>
                    <m:oMath xmlns:m="http://schemas.openxmlformats.org/officeDocument/2006/math">
                      <m:acc>
                        <m:accPr>
                          <m:chr m:val="̂"/>
                          <m:ctrlPr>
                            <a:rPr lang="en-GB" sz="2275" b="1" i="1">
                              <a:latin typeface="Cambria Math" panose="02040503050406030204" pitchFamily="18" charset="0"/>
                              <a:ea typeface="Palatino Linotype" charset="0"/>
                              <a:cs typeface="Palatino Linotype" charset="0"/>
                            </a:rPr>
                          </m:ctrlPr>
                        </m:accPr>
                        <m:e>
                          <m:r>
                            <a:rPr lang="en-GB" sz="2275" i="1">
                              <a:latin typeface="Cambria Math" charset="0"/>
                              <a:ea typeface="Palatino Linotype" charset="0"/>
                              <a:cs typeface="Palatino Linotype" charset="0"/>
                            </a:rPr>
                            <m:t>𝑊𝐴𝐺𝐸</m:t>
                          </m:r>
                        </m:e>
                      </m:acc>
                      <m:r>
                        <a:rPr lang="en-GB" sz="2275" i="1">
                          <a:latin typeface="Cambria Math" charset="0"/>
                          <a:ea typeface="Palatino Linotype" charset="0"/>
                          <a:cs typeface="Palatino Linotype" charset="0"/>
                        </a:rPr>
                        <m:t>=−0.9+0.54×</m:t>
                      </m:r>
                      <m:r>
                        <a:rPr lang="en-GB" sz="2275" i="1">
                          <a:latin typeface="Cambria Math" charset="0"/>
                          <a:ea typeface="Palatino Linotype" charset="0"/>
                          <a:cs typeface="Palatino Linotype" charset="0"/>
                        </a:rPr>
                        <m:t>𝐸𝐷𝑈𝐶</m:t>
                      </m:r>
                    </m:oMath>
                  </m:oMathPara>
                </a14:m>
                <a:endParaRPr lang="en-GB" sz="2275" dirty="0">
                  <a:latin typeface="Palatino Linotype" charset="0"/>
                  <a:ea typeface="Palatino Linotype" charset="0"/>
                  <a:cs typeface="Palatino Linotype" charset="0"/>
                </a:endParaRPr>
              </a:p>
              <a:p>
                <a:pPr algn="ctr">
                  <a:spcBef>
                    <a:spcPct val="50000"/>
                  </a:spcBef>
                </a:pPr>
                <a:r>
                  <a:rPr lang="en-GB" sz="2275" dirty="0">
                    <a:latin typeface="Palatino Linotype" charset="0"/>
                    <a:ea typeface="Palatino Linotype" charset="0"/>
                    <a:cs typeface="Palatino Linotype" charset="0"/>
                  </a:rPr>
                  <a:t>Indicates that earnings per hour increase by $0.54 for every extra year of schooling</a:t>
                </a:r>
              </a:p>
            </p:txBody>
          </p:sp>
        </mc:Choice>
        <mc:Fallback xmlns="">
          <p:sp>
            <p:nvSpPr>
              <p:cNvPr id="4" name="Speech Bubble: Rectangle with Corners Rounded 3">
                <a:extLst>
                  <a:ext uri="{FF2B5EF4-FFF2-40B4-BE49-F238E27FC236}">
                    <a16:creationId xmlns:a16="http://schemas.microsoft.com/office/drawing/2014/main" id="{19311D85-F38D-4018-B03D-BEEFA3B0EA34}"/>
                  </a:ext>
                </a:extLst>
              </p:cNvPr>
              <p:cNvSpPr>
                <a:spLocks noRot="1" noChangeAspect="1" noMove="1" noResize="1" noEditPoints="1" noAdjustHandles="1" noChangeArrowheads="1" noChangeShapeType="1" noTextEdit="1"/>
              </p:cNvSpPr>
              <p:nvPr/>
            </p:nvSpPr>
            <p:spPr>
              <a:xfrm>
                <a:off x="687514" y="7558889"/>
                <a:ext cx="11631360" cy="1700433"/>
              </a:xfrm>
              <a:prstGeom prst="wedgeRoundRectCallout">
                <a:avLst>
                  <a:gd name="adj1" fmla="val -29131"/>
                  <a:gd name="adj2" fmla="val -100400"/>
                  <a:gd name="adj3" fmla="val 16667"/>
                </a:avLst>
              </a:prstGeom>
              <a:blipFill>
                <a:blip r:embed="rId2"/>
                <a:stretch>
                  <a:fillRect/>
                </a:stretch>
              </a:blipFill>
              <a:ln>
                <a:solidFill>
                  <a:srgbClr val="040404"/>
                </a:solidFill>
              </a:ln>
            </p:spPr>
            <p:txBody>
              <a:bodyPr/>
              <a:lstStyle/>
              <a:p>
                <a:r>
                  <a:rPr lang="en-GB">
                    <a:noFill/>
                  </a:rPr>
                  <a:t> </a:t>
                </a:r>
              </a:p>
            </p:txBody>
          </p:sp>
        </mc:Fallback>
      </mc:AlternateContent>
      <p:pic>
        <p:nvPicPr>
          <p:cNvPr id="5" name="Picture">
            <a:extLst>
              <a:ext uri="{FF2B5EF4-FFF2-40B4-BE49-F238E27FC236}">
                <a16:creationId xmlns:a16="http://schemas.microsoft.com/office/drawing/2014/main" id="{8EA6C201-E14F-49FF-9E38-1136659BC2DD}"/>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7739947" y="2048833"/>
            <a:ext cx="5164015" cy="3186935"/>
          </a:xfrm>
          <a:prstGeom prst="rect">
            <a:avLst/>
          </a:prstGeom>
          <a:noFill/>
          <a:ln w="9525">
            <a:noFill/>
            <a:headEnd/>
            <a:tailEnd/>
          </a:ln>
        </p:spPr>
      </p:pic>
    </p:spTree>
    <p:extLst>
      <p:ext uri="{BB962C8B-B14F-4D97-AF65-F5344CB8AC3E}">
        <p14:creationId xmlns:p14="http://schemas.microsoft.com/office/powerpoint/2010/main" val="1145644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63" name="Text Box 11"/>
          <p:cNvSpPr txBox="1">
            <a:spLocks noChangeArrowheads="1"/>
          </p:cNvSpPr>
          <p:nvPr/>
        </p:nvSpPr>
        <p:spPr bwMode="auto">
          <a:xfrm>
            <a:off x="436404" y="6522651"/>
            <a:ext cx="12133581" cy="1942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06337" indent="-406337">
              <a:spcBef>
                <a:spcPct val="50000"/>
              </a:spcBef>
              <a:buFont typeface="Arial" panose="020B0604020202020204" pitchFamily="34" charset="0"/>
              <a:buChar char="•"/>
            </a:pPr>
            <a:r>
              <a:rPr lang="en-GB" sz="2844" dirty="0">
                <a:latin typeface="Palatino Linotype" charset="0"/>
                <a:ea typeface="Palatino Linotype" charset="0"/>
                <a:cs typeface="Palatino Linotype" charset="0"/>
              </a:rPr>
              <a:t>Women tend to have less years of education than men (in this dataset)</a:t>
            </a:r>
          </a:p>
        </p:txBody>
      </p:sp>
      <p:sp>
        <p:nvSpPr>
          <p:cNvPr id="15" name="Rectangle 4"/>
          <p:cNvSpPr txBox="1">
            <a:spLocks noChangeArrowheads="1"/>
          </p:cNvSpPr>
          <p:nvPr/>
        </p:nvSpPr>
        <p:spPr>
          <a:xfrm>
            <a:off x="120931" y="337641"/>
            <a:ext cx="9829892" cy="948289"/>
          </a:xfrm>
          <a:prstGeom prst="rect">
            <a:avLst/>
          </a:prstGeom>
        </p:spPr>
        <p:txBody>
          <a:bodyPr/>
          <a:lstStyle>
            <a:lvl1pPr algn="l" rtl="0" eaLnBrk="1" fontAlgn="base" hangingPunct="1">
              <a:spcBef>
                <a:spcPct val="0"/>
              </a:spcBef>
              <a:spcAft>
                <a:spcPct val="0"/>
              </a:spcAft>
              <a:defRPr sz="2800" b="1">
                <a:solidFill>
                  <a:schemeClr val="accent3">
                    <a:lumMod val="50000"/>
                  </a:schemeClr>
                </a:solidFill>
                <a:latin typeface="Palatino Linotype"/>
                <a:ea typeface="+mj-ea"/>
                <a:cs typeface="Palatino Linotype"/>
              </a:defRPr>
            </a:lvl1pPr>
            <a:lvl2pPr algn="l" rtl="0" eaLnBrk="1" fontAlgn="base" hangingPunct="1">
              <a:spcBef>
                <a:spcPct val="0"/>
              </a:spcBef>
              <a:spcAft>
                <a:spcPct val="0"/>
              </a:spcAft>
              <a:defRPr sz="2400" b="1">
                <a:solidFill>
                  <a:srgbClr val="FFFFFF"/>
                </a:solidFill>
                <a:latin typeface="Arial" charset="0"/>
              </a:defRPr>
            </a:lvl2pPr>
            <a:lvl3pPr algn="l" rtl="0" eaLnBrk="1" fontAlgn="base" hangingPunct="1">
              <a:spcBef>
                <a:spcPct val="0"/>
              </a:spcBef>
              <a:spcAft>
                <a:spcPct val="0"/>
              </a:spcAft>
              <a:defRPr sz="2400" b="1">
                <a:solidFill>
                  <a:srgbClr val="FFFFFF"/>
                </a:solidFill>
                <a:latin typeface="Arial" charset="0"/>
              </a:defRPr>
            </a:lvl3pPr>
            <a:lvl4pPr algn="l" rtl="0" eaLnBrk="1" fontAlgn="base" hangingPunct="1">
              <a:spcBef>
                <a:spcPct val="0"/>
              </a:spcBef>
              <a:spcAft>
                <a:spcPct val="0"/>
              </a:spcAft>
              <a:defRPr sz="2400" b="1">
                <a:solidFill>
                  <a:srgbClr val="FFFFFF"/>
                </a:solidFill>
                <a:latin typeface="Arial" charset="0"/>
              </a:defRPr>
            </a:lvl4pPr>
            <a:lvl5pPr algn="l" rtl="0" eaLnBrk="1" fontAlgn="base" hangingPunct="1">
              <a:spcBef>
                <a:spcPct val="0"/>
              </a:spcBef>
              <a:spcAft>
                <a:spcPct val="0"/>
              </a:spcAft>
              <a:defRPr sz="2400" b="1">
                <a:solidFill>
                  <a:srgbClr val="FFFFFF"/>
                </a:solidFill>
                <a:latin typeface="Arial" charset="0"/>
              </a:defRPr>
            </a:lvl5pPr>
            <a:lvl6pPr marL="457200" algn="l" rtl="0" eaLnBrk="1" fontAlgn="base" hangingPunct="1">
              <a:spcBef>
                <a:spcPct val="0"/>
              </a:spcBef>
              <a:spcAft>
                <a:spcPct val="0"/>
              </a:spcAft>
              <a:defRPr sz="2400" b="1">
                <a:solidFill>
                  <a:srgbClr val="FFFFFF"/>
                </a:solidFill>
                <a:latin typeface="Arial" charset="0"/>
              </a:defRPr>
            </a:lvl6pPr>
            <a:lvl7pPr marL="914400" algn="l" rtl="0" eaLnBrk="1" fontAlgn="base" hangingPunct="1">
              <a:spcBef>
                <a:spcPct val="0"/>
              </a:spcBef>
              <a:spcAft>
                <a:spcPct val="0"/>
              </a:spcAft>
              <a:defRPr sz="2400" b="1">
                <a:solidFill>
                  <a:srgbClr val="FFFFFF"/>
                </a:solidFill>
                <a:latin typeface="Arial" charset="0"/>
              </a:defRPr>
            </a:lvl7pPr>
            <a:lvl8pPr marL="1371600" algn="l" rtl="0" eaLnBrk="1" fontAlgn="base" hangingPunct="1">
              <a:spcBef>
                <a:spcPct val="0"/>
              </a:spcBef>
              <a:spcAft>
                <a:spcPct val="0"/>
              </a:spcAft>
              <a:defRPr sz="2400" b="1">
                <a:solidFill>
                  <a:srgbClr val="FFFFFF"/>
                </a:solidFill>
                <a:latin typeface="Arial" charset="0"/>
              </a:defRPr>
            </a:lvl8pPr>
            <a:lvl9pPr marL="1828800" algn="l" rtl="0" eaLnBrk="1" fontAlgn="base" hangingPunct="1">
              <a:spcBef>
                <a:spcPct val="0"/>
              </a:spcBef>
              <a:spcAft>
                <a:spcPct val="0"/>
              </a:spcAft>
              <a:defRPr sz="2400" b="1">
                <a:solidFill>
                  <a:srgbClr val="FFFFFF"/>
                </a:solidFill>
                <a:latin typeface="Arial" charset="0"/>
              </a:defRPr>
            </a:lvl9pPr>
          </a:lstStyle>
          <a:p>
            <a:pPr defTabSz="1300277"/>
            <a:r>
              <a:rPr lang="en-US" sz="3982" kern="0" dirty="0">
                <a:latin typeface="+mj-lt"/>
              </a:rPr>
              <a:t>Wage &amp; Gender</a:t>
            </a:r>
          </a:p>
        </p:txBody>
      </p:sp>
      <p:pic>
        <p:nvPicPr>
          <p:cNvPr id="3" name="Picture 2"/>
          <p:cNvPicPr>
            <a:picLocks noChangeAspect="1"/>
          </p:cNvPicPr>
          <p:nvPr/>
        </p:nvPicPr>
        <p:blipFill>
          <a:blip r:embed="rId2"/>
          <a:stretch>
            <a:fillRect/>
          </a:stretch>
        </p:blipFill>
        <p:spPr>
          <a:xfrm>
            <a:off x="1690395" y="1880290"/>
            <a:ext cx="9625598" cy="4334228"/>
          </a:xfrm>
          <a:prstGeom prst="rect">
            <a:avLst/>
          </a:prstGeom>
        </p:spPr>
      </p:pic>
      <p:sp>
        <p:nvSpPr>
          <p:cNvPr id="5" name="Rounded Rectangular Callout 7">
            <a:extLst>
              <a:ext uri="{FF2B5EF4-FFF2-40B4-BE49-F238E27FC236}">
                <a16:creationId xmlns:a16="http://schemas.microsoft.com/office/drawing/2014/main" id="{09755ED6-0DC5-42E0-9AF1-C714A55EFDBD}"/>
              </a:ext>
            </a:extLst>
          </p:cNvPr>
          <p:cNvSpPr/>
          <p:nvPr/>
        </p:nvSpPr>
        <p:spPr>
          <a:xfrm>
            <a:off x="289122" y="7323926"/>
            <a:ext cx="12583250" cy="2283154"/>
          </a:xfrm>
          <a:prstGeom prst="wedgeRoundRectCallout">
            <a:avLst>
              <a:gd name="adj1" fmla="val 14702"/>
              <a:gd name="adj2" fmla="val -59995"/>
              <a:gd name="adj3" fmla="val 16667"/>
            </a:avLst>
          </a:prstGeom>
          <a:ln/>
        </p:spPr>
        <p:style>
          <a:lnRef idx="0">
            <a:schemeClr val="accent1"/>
          </a:lnRef>
          <a:fillRef idx="3">
            <a:schemeClr val="accent1"/>
          </a:fillRef>
          <a:effectRef idx="3">
            <a:schemeClr val="accent1"/>
          </a:effectRef>
          <a:fontRef idx="minor">
            <a:schemeClr val="lt1"/>
          </a:fontRef>
        </p:style>
        <p:txBody>
          <a:bodyPr rtlCol="0" anchor="ctr"/>
          <a:lstStyle/>
          <a:p>
            <a:r>
              <a:rPr lang="en-GB" sz="2800" b="1" dirty="0"/>
              <a:t>Your turn: </a:t>
            </a:r>
            <a:r>
              <a:rPr lang="en-GB" sz="2800" dirty="0"/>
              <a:t>If we include </a:t>
            </a:r>
            <a:r>
              <a:rPr lang="en-GB" sz="2800" i="1" dirty="0" err="1"/>
              <a:t>femal</a:t>
            </a:r>
            <a:r>
              <a:rPr lang="en-GB" sz="2800" dirty="0"/>
              <a:t> as additional variable in a regression of WAGE what effect you expect that to have on the coefficient for education?</a:t>
            </a:r>
          </a:p>
          <a:p>
            <a:pPr marL="487604" indent="-487604">
              <a:buAutoNum type="alphaLcParenBoth"/>
            </a:pPr>
            <a:r>
              <a:rPr lang="en-GB" sz="2800" dirty="0"/>
              <a:t>EDUC coefficient goes up</a:t>
            </a:r>
          </a:p>
          <a:p>
            <a:pPr marL="487604" indent="-487604">
              <a:buAutoNum type="alphaLcParenBoth"/>
            </a:pPr>
            <a:r>
              <a:rPr lang="en-GB" sz="2800" dirty="0"/>
              <a:t>EDUC coefficient goes down</a:t>
            </a:r>
          </a:p>
          <a:p>
            <a:pPr marL="487604" indent="-487604">
              <a:buAutoNum type="alphaLcParenBoth"/>
            </a:pPr>
            <a:r>
              <a:rPr lang="en-GB" sz="2800" dirty="0"/>
              <a:t>EDUC coefficient remains unchanged</a:t>
            </a:r>
          </a:p>
        </p:txBody>
      </p:sp>
    </p:spTree>
    <p:extLst>
      <p:ext uri="{BB962C8B-B14F-4D97-AF65-F5344CB8AC3E}">
        <p14:creationId xmlns:p14="http://schemas.microsoft.com/office/powerpoint/2010/main" val="2751336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63" name="Text Box 11"/>
          <p:cNvSpPr txBox="1">
            <a:spLocks noChangeArrowheads="1"/>
          </p:cNvSpPr>
          <p:nvPr/>
        </p:nvSpPr>
        <p:spPr bwMode="auto">
          <a:xfrm>
            <a:off x="436404" y="6522651"/>
            <a:ext cx="12133581" cy="1942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06337" indent="-406337">
              <a:spcBef>
                <a:spcPct val="50000"/>
              </a:spcBef>
              <a:buFont typeface="Arial" panose="020B0604020202020204" pitchFamily="34" charset="0"/>
              <a:buChar char="•"/>
            </a:pPr>
            <a:r>
              <a:rPr lang="en-GB" sz="2844" dirty="0">
                <a:latin typeface="+mj-lt"/>
                <a:ea typeface="Palatino Linotype" charset="0"/>
                <a:cs typeface="Palatino Linotype" charset="0"/>
              </a:rPr>
              <a:t>Including the Female variable makes the EDUC coefficient smaller</a:t>
            </a:r>
          </a:p>
          <a:p>
            <a:pPr marL="406337" indent="-406337">
              <a:spcBef>
                <a:spcPct val="50000"/>
              </a:spcBef>
              <a:buFont typeface="Arial" panose="020B0604020202020204" pitchFamily="34" charset="0"/>
              <a:buChar char="•"/>
            </a:pPr>
            <a:r>
              <a:rPr lang="en-GB" sz="2844" dirty="0">
                <a:latin typeface="+mj-lt"/>
                <a:ea typeface="Palatino Linotype" charset="0"/>
                <a:cs typeface="Palatino Linotype" charset="0"/>
              </a:rPr>
              <a:t>This is because women are paid less than men irrespective of education</a:t>
            </a:r>
          </a:p>
          <a:p>
            <a:pPr marL="406337" indent="-406337">
              <a:spcBef>
                <a:spcPct val="50000"/>
              </a:spcBef>
              <a:buFont typeface="Arial" panose="020B0604020202020204" pitchFamily="34" charset="0"/>
              <a:buChar char="•"/>
            </a:pPr>
            <a:r>
              <a:rPr lang="en-GB" sz="2844" dirty="0">
                <a:latin typeface="+mj-lt"/>
                <a:ea typeface="Palatino Linotype" charset="0"/>
                <a:cs typeface="Palatino Linotype" charset="0"/>
              </a:rPr>
              <a:t>Hence part of what we thought was the wage depressing effect of little education is actually the wage depressing effect of being female</a:t>
            </a:r>
          </a:p>
        </p:txBody>
      </p:sp>
      <p:sp>
        <p:nvSpPr>
          <p:cNvPr id="15" name="Rectangle 4"/>
          <p:cNvSpPr txBox="1">
            <a:spLocks noChangeArrowheads="1"/>
          </p:cNvSpPr>
          <p:nvPr/>
        </p:nvSpPr>
        <p:spPr>
          <a:xfrm>
            <a:off x="120931" y="337641"/>
            <a:ext cx="9829892" cy="948289"/>
          </a:xfrm>
          <a:prstGeom prst="rect">
            <a:avLst/>
          </a:prstGeom>
        </p:spPr>
        <p:txBody>
          <a:bodyPr/>
          <a:lstStyle>
            <a:lvl1pPr algn="l" rtl="0" eaLnBrk="1" fontAlgn="base" hangingPunct="1">
              <a:spcBef>
                <a:spcPct val="0"/>
              </a:spcBef>
              <a:spcAft>
                <a:spcPct val="0"/>
              </a:spcAft>
              <a:defRPr sz="2800" b="1">
                <a:solidFill>
                  <a:schemeClr val="accent3">
                    <a:lumMod val="50000"/>
                  </a:schemeClr>
                </a:solidFill>
                <a:latin typeface="Palatino Linotype"/>
                <a:ea typeface="+mj-ea"/>
                <a:cs typeface="Palatino Linotype"/>
              </a:defRPr>
            </a:lvl1pPr>
            <a:lvl2pPr algn="l" rtl="0" eaLnBrk="1" fontAlgn="base" hangingPunct="1">
              <a:spcBef>
                <a:spcPct val="0"/>
              </a:spcBef>
              <a:spcAft>
                <a:spcPct val="0"/>
              </a:spcAft>
              <a:defRPr sz="2400" b="1">
                <a:solidFill>
                  <a:srgbClr val="FFFFFF"/>
                </a:solidFill>
                <a:latin typeface="Arial" charset="0"/>
              </a:defRPr>
            </a:lvl2pPr>
            <a:lvl3pPr algn="l" rtl="0" eaLnBrk="1" fontAlgn="base" hangingPunct="1">
              <a:spcBef>
                <a:spcPct val="0"/>
              </a:spcBef>
              <a:spcAft>
                <a:spcPct val="0"/>
              </a:spcAft>
              <a:defRPr sz="2400" b="1">
                <a:solidFill>
                  <a:srgbClr val="FFFFFF"/>
                </a:solidFill>
                <a:latin typeface="Arial" charset="0"/>
              </a:defRPr>
            </a:lvl3pPr>
            <a:lvl4pPr algn="l" rtl="0" eaLnBrk="1" fontAlgn="base" hangingPunct="1">
              <a:spcBef>
                <a:spcPct val="0"/>
              </a:spcBef>
              <a:spcAft>
                <a:spcPct val="0"/>
              </a:spcAft>
              <a:defRPr sz="2400" b="1">
                <a:solidFill>
                  <a:srgbClr val="FFFFFF"/>
                </a:solidFill>
                <a:latin typeface="Arial" charset="0"/>
              </a:defRPr>
            </a:lvl4pPr>
            <a:lvl5pPr algn="l" rtl="0" eaLnBrk="1" fontAlgn="base" hangingPunct="1">
              <a:spcBef>
                <a:spcPct val="0"/>
              </a:spcBef>
              <a:spcAft>
                <a:spcPct val="0"/>
              </a:spcAft>
              <a:defRPr sz="2400" b="1">
                <a:solidFill>
                  <a:srgbClr val="FFFFFF"/>
                </a:solidFill>
                <a:latin typeface="Arial" charset="0"/>
              </a:defRPr>
            </a:lvl5pPr>
            <a:lvl6pPr marL="457200" algn="l" rtl="0" eaLnBrk="1" fontAlgn="base" hangingPunct="1">
              <a:spcBef>
                <a:spcPct val="0"/>
              </a:spcBef>
              <a:spcAft>
                <a:spcPct val="0"/>
              </a:spcAft>
              <a:defRPr sz="2400" b="1">
                <a:solidFill>
                  <a:srgbClr val="FFFFFF"/>
                </a:solidFill>
                <a:latin typeface="Arial" charset="0"/>
              </a:defRPr>
            </a:lvl6pPr>
            <a:lvl7pPr marL="914400" algn="l" rtl="0" eaLnBrk="1" fontAlgn="base" hangingPunct="1">
              <a:spcBef>
                <a:spcPct val="0"/>
              </a:spcBef>
              <a:spcAft>
                <a:spcPct val="0"/>
              </a:spcAft>
              <a:defRPr sz="2400" b="1">
                <a:solidFill>
                  <a:srgbClr val="FFFFFF"/>
                </a:solidFill>
                <a:latin typeface="Arial" charset="0"/>
              </a:defRPr>
            </a:lvl7pPr>
            <a:lvl8pPr marL="1371600" algn="l" rtl="0" eaLnBrk="1" fontAlgn="base" hangingPunct="1">
              <a:spcBef>
                <a:spcPct val="0"/>
              </a:spcBef>
              <a:spcAft>
                <a:spcPct val="0"/>
              </a:spcAft>
              <a:defRPr sz="2400" b="1">
                <a:solidFill>
                  <a:srgbClr val="FFFFFF"/>
                </a:solidFill>
                <a:latin typeface="Arial" charset="0"/>
              </a:defRPr>
            </a:lvl8pPr>
            <a:lvl9pPr marL="1828800" algn="l" rtl="0" eaLnBrk="1" fontAlgn="base" hangingPunct="1">
              <a:spcBef>
                <a:spcPct val="0"/>
              </a:spcBef>
              <a:spcAft>
                <a:spcPct val="0"/>
              </a:spcAft>
              <a:defRPr sz="2400" b="1">
                <a:solidFill>
                  <a:srgbClr val="FFFFFF"/>
                </a:solidFill>
                <a:latin typeface="Arial" charset="0"/>
              </a:defRPr>
            </a:lvl9pPr>
          </a:lstStyle>
          <a:p>
            <a:pPr defTabSz="1300277"/>
            <a:r>
              <a:rPr lang="en-US" sz="3982" kern="0" dirty="0">
                <a:latin typeface="+mj-lt"/>
              </a:rPr>
              <a:t>Wage &amp; Gender</a:t>
            </a:r>
          </a:p>
        </p:txBody>
      </p:sp>
      <p:pic>
        <p:nvPicPr>
          <p:cNvPr id="2" name="Picture 1"/>
          <p:cNvPicPr>
            <a:picLocks noChangeAspect="1"/>
          </p:cNvPicPr>
          <p:nvPr/>
        </p:nvPicPr>
        <p:blipFill>
          <a:blip r:embed="rId2"/>
          <a:stretch>
            <a:fillRect/>
          </a:stretch>
        </p:blipFill>
        <p:spPr>
          <a:xfrm>
            <a:off x="1708454" y="1583672"/>
            <a:ext cx="9589479" cy="4641236"/>
          </a:xfrm>
          <a:prstGeom prst="rect">
            <a:avLst/>
          </a:prstGeom>
        </p:spPr>
      </p:pic>
    </p:spTree>
    <p:extLst>
      <p:ext uri="{BB962C8B-B14F-4D97-AF65-F5344CB8AC3E}">
        <p14:creationId xmlns:p14="http://schemas.microsoft.com/office/powerpoint/2010/main" val="759177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6" name="Text Box 8"/>
          <p:cNvSpPr txBox="1">
            <a:spLocks noChangeArrowheads="1"/>
          </p:cNvSpPr>
          <p:nvPr/>
        </p:nvSpPr>
        <p:spPr bwMode="auto">
          <a:xfrm>
            <a:off x="738791" y="6327485"/>
            <a:ext cx="12133581" cy="22773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06337" indent="-406337">
              <a:spcBef>
                <a:spcPct val="50000"/>
              </a:spcBef>
              <a:buFont typeface="Arial" panose="020B0604020202020204" pitchFamily="34" charset="0"/>
              <a:buChar char="•"/>
            </a:pPr>
            <a:r>
              <a:rPr lang="en-GB" sz="2844">
                <a:latin typeface="Palatino Linotype" charset="0"/>
                <a:ea typeface="Palatino Linotype" charset="0"/>
                <a:cs typeface="Palatino Linotype" charset="0"/>
              </a:rPr>
              <a:t>One more year of education means 1.4 years less experience</a:t>
            </a:r>
          </a:p>
        </p:txBody>
      </p:sp>
      <p:sp>
        <p:nvSpPr>
          <p:cNvPr id="20" name="Rectangle 4"/>
          <p:cNvSpPr txBox="1">
            <a:spLocks noChangeArrowheads="1"/>
          </p:cNvSpPr>
          <p:nvPr/>
        </p:nvSpPr>
        <p:spPr>
          <a:xfrm>
            <a:off x="120931" y="337641"/>
            <a:ext cx="9829892" cy="948289"/>
          </a:xfrm>
          <a:prstGeom prst="rect">
            <a:avLst/>
          </a:prstGeom>
        </p:spPr>
        <p:txBody>
          <a:bodyPr/>
          <a:lstStyle>
            <a:lvl1pPr algn="l" rtl="0" eaLnBrk="1" fontAlgn="base" hangingPunct="1">
              <a:spcBef>
                <a:spcPct val="0"/>
              </a:spcBef>
              <a:spcAft>
                <a:spcPct val="0"/>
              </a:spcAft>
              <a:defRPr sz="2800" b="1">
                <a:solidFill>
                  <a:schemeClr val="accent3">
                    <a:lumMod val="50000"/>
                  </a:schemeClr>
                </a:solidFill>
                <a:latin typeface="Palatino Linotype"/>
                <a:ea typeface="+mj-ea"/>
                <a:cs typeface="Palatino Linotype"/>
              </a:defRPr>
            </a:lvl1pPr>
            <a:lvl2pPr algn="l" rtl="0" eaLnBrk="1" fontAlgn="base" hangingPunct="1">
              <a:spcBef>
                <a:spcPct val="0"/>
              </a:spcBef>
              <a:spcAft>
                <a:spcPct val="0"/>
              </a:spcAft>
              <a:defRPr sz="2400" b="1">
                <a:solidFill>
                  <a:srgbClr val="FFFFFF"/>
                </a:solidFill>
                <a:latin typeface="Arial" charset="0"/>
              </a:defRPr>
            </a:lvl2pPr>
            <a:lvl3pPr algn="l" rtl="0" eaLnBrk="1" fontAlgn="base" hangingPunct="1">
              <a:spcBef>
                <a:spcPct val="0"/>
              </a:spcBef>
              <a:spcAft>
                <a:spcPct val="0"/>
              </a:spcAft>
              <a:defRPr sz="2400" b="1">
                <a:solidFill>
                  <a:srgbClr val="FFFFFF"/>
                </a:solidFill>
                <a:latin typeface="Arial" charset="0"/>
              </a:defRPr>
            </a:lvl3pPr>
            <a:lvl4pPr algn="l" rtl="0" eaLnBrk="1" fontAlgn="base" hangingPunct="1">
              <a:spcBef>
                <a:spcPct val="0"/>
              </a:spcBef>
              <a:spcAft>
                <a:spcPct val="0"/>
              </a:spcAft>
              <a:defRPr sz="2400" b="1">
                <a:solidFill>
                  <a:srgbClr val="FFFFFF"/>
                </a:solidFill>
                <a:latin typeface="Arial" charset="0"/>
              </a:defRPr>
            </a:lvl4pPr>
            <a:lvl5pPr algn="l" rtl="0" eaLnBrk="1" fontAlgn="base" hangingPunct="1">
              <a:spcBef>
                <a:spcPct val="0"/>
              </a:spcBef>
              <a:spcAft>
                <a:spcPct val="0"/>
              </a:spcAft>
              <a:defRPr sz="2400" b="1">
                <a:solidFill>
                  <a:srgbClr val="FFFFFF"/>
                </a:solidFill>
                <a:latin typeface="Arial" charset="0"/>
              </a:defRPr>
            </a:lvl5pPr>
            <a:lvl6pPr marL="457200" algn="l" rtl="0" eaLnBrk="1" fontAlgn="base" hangingPunct="1">
              <a:spcBef>
                <a:spcPct val="0"/>
              </a:spcBef>
              <a:spcAft>
                <a:spcPct val="0"/>
              </a:spcAft>
              <a:defRPr sz="2400" b="1">
                <a:solidFill>
                  <a:srgbClr val="FFFFFF"/>
                </a:solidFill>
                <a:latin typeface="Arial" charset="0"/>
              </a:defRPr>
            </a:lvl6pPr>
            <a:lvl7pPr marL="914400" algn="l" rtl="0" eaLnBrk="1" fontAlgn="base" hangingPunct="1">
              <a:spcBef>
                <a:spcPct val="0"/>
              </a:spcBef>
              <a:spcAft>
                <a:spcPct val="0"/>
              </a:spcAft>
              <a:defRPr sz="2400" b="1">
                <a:solidFill>
                  <a:srgbClr val="FFFFFF"/>
                </a:solidFill>
                <a:latin typeface="Arial" charset="0"/>
              </a:defRPr>
            </a:lvl7pPr>
            <a:lvl8pPr marL="1371600" algn="l" rtl="0" eaLnBrk="1" fontAlgn="base" hangingPunct="1">
              <a:spcBef>
                <a:spcPct val="0"/>
              </a:spcBef>
              <a:spcAft>
                <a:spcPct val="0"/>
              </a:spcAft>
              <a:defRPr sz="2400" b="1">
                <a:solidFill>
                  <a:srgbClr val="FFFFFF"/>
                </a:solidFill>
                <a:latin typeface="Arial" charset="0"/>
              </a:defRPr>
            </a:lvl8pPr>
            <a:lvl9pPr marL="1828800" algn="l" rtl="0" eaLnBrk="1" fontAlgn="base" hangingPunct="1">
              <a:spcBef>
                <a:spcPct val="0"/>
              </a:spcBef>
              <a:spcAft>
                <a:spcPct val="0"/>
              </a:spcAft>
              <a:defRPr sz="2400" b="1">
                <a:solidFill>
                  <a:srgbClr val="FFFFFF"/>
                </a:solidFill>
                <a:latin typeface="Arial" charset="0"/>
              </a:defRPr>
            </a:lvl9pPr>
          </a:lstStyle>
          <a:p>
            <a:pPr defTabSz="1300277"/>
            <a:r>
              <a:rPr lang="en-US" sz="3982" kern="0" dirty="0">
                <a:latin typeface="+mj-lt"/>
              </a:rPr>
              <a:t>EDUC vs EXPER</a:t>
            </a:r>
          </a:p>
        </p:txBody>
      </p:sp>
      <p:sp>
        <p:nvSpPr>
          <p:cNvPr id="5" name="Rectangle 4"/>
          <p:cNvSpPr/>
          <p:nvPr/>
        </p:nvSpPr>
        <p:spPr>
          <a:xfrm>
            <a:off x="3116451" y="4943640"/>
            <a:ext cx="1496820" cy="624491"/>
          </a:xfrm>
          <a:prstGeom prst="rect">
            <a:avLst/>
          </a:prstGeom>
          <a:solidFill>
            <a:srgbClr val="FFFF00">
              <a:alpha val="40000"/>
            </a:srgbClr>
          </a:solidFill>
          <a:ln>
            <a:solidFill>
              <a:srgbClr val="FFFF00"/>
            </a:solidFill>
          </a:ln>
        </p:spPr>
        <p:txBody>
          <a:bodyPr rtlCol="0" anchor="ctr"/>
          <a:lstStyle/>
          <a:p>
            <a:pPr algn="ctr"/>
            <a:endParaRPr lang="en-US" sz="3646"/>
          </a:p>
        </p:txBody>
      </p:sp>
      <p:sp>
        <p:nvSpPr>
          <p:cNvPr id="8" name="Rounded Rectangular Callout 7"/>
          <p:cNvSpPr/>
          <p:nvPr/>
        </p:nvSpPr>
        <p:spPr>
          <a:xfrm>
            <a:off x="289122" y="7039915"/>
            <a:ext cx="12583250" cy="2283154"/>
          </a:xfrm>
          <a:prstGeom prst="wedgeRoundRectCallout">
            <a:avLst>
              <a:gd name="adj1" fmla="val 14702"/>
              <a:gd name="adj2" fmla="val -59995"/>
              <a:gd name="adj3" fmla="val 16667"/>
            </a:avLst>
          </a:prstGeom>
          <a:ln/>
        </p:spPr>
        <p:style>
          <a:lnRef idx="0">
            <a:schemeClr val="accent1"/>
          </a:lnRef>
          <a:fillRef idx="3">
            <a:schemeClr val="accent1"/>
          </a:fillRef>
          <a:effectRef idx="3">
            <a:schemeClr val="accent1"/>
          </a:effectRef>
          <a:fontRef idx="minor">
            <a:schemeClr val="lt1"/>
          </a:fontRef>
        </p:style>
        <p:txBody>
          <a:bodyPr rtlCol="0" anchor="ctr"/>
          <a:lstStyle/>
          <a:p>
            <a:r>
              <a:rPr lang="en-GB" sz="2800" b="1" dirty="0"/>
              <a:t>Your turn: </a:t>
            </a:r>
            <a:r>
              <a:rPr lang="en-GB" sz="2800" dirty="0"/>
              <a:t>If we include </a:t>
            </a:r>
            <a:r>
              <a:rPr lang="en-GB" sz="2800" i="1" dirty="0" err="1"/>
              <a:t>exper</a:t>
            </a:r>
            <a:r>
              <a:rPr lang="en-GB" sz="2800" dirty="0"/>
              <a:t> as additional variable in a regression of WAGE what effect you expect that to have on the coefficient for education?</a:t>
            </a:r>
          </a:p>
          <a:p>
            <a:pPr marL="487604" indent="-487604">
              <a:buAutoNum type="alphaLcParenBoth"/>
            </a:pPr>
            <a:r>
              <a:rPr lang="en-GB" sz="2800" dirty="0"/>
              <a:t>EDUC coefficient goes up</a:t>
            </a:r>
          </a:p>
          <a:p>
            <a:pPr marL="487604" indent="-487604">
              <a:buAutoNum type="alphaLcParenBoth"/>
            </a:pPr>
            <a:r>
              <a:rPr lang="en-GB" sz="2800" dirty="0"/>
              <a:t>EDUC coefficient goes down</a:t>
            </a:r>
          </a:p>
          <a:p>
            <a:pPr marL="487604" indent="-487604">
              <a:buAutoNum type="alphaLcParenBoth"/>
            </a:pPr>
            <a:r>
              <a:rPr lang="en-GB" sz="2800" dirty="0"/>
              <a:t>EDUC coefficient remains unchanged</a:t>
            </a:r>
          </a:p>
        </p:txBody>
      </p:sp>
      <p:pic>
        <p:nvPicPr>
          <p:cNvPr id="2" name="Picture 1"/>
          <p:cNvPicPr>
            <a:picLocks noChangeAspect="1"/>
          </p:cNvPicPr>
          <p:nvPr/>
        </p:nvPicPr>
        <p:blipFill>
          <a:blip r:embed="rId2"/>
          <a:stretch>
            <a:fillRect/>
          </a:stretch>
        </p:blipFill>
        <p:spPr>
          <a:xfrm>
            <a:off x="2734120" y="1691220"/>
            <a:ext cx="7693254" cy="4280050"/>
          </a:xfrm>
          <a:prstGeom prst="rect">
            <a:avLst/>
          </a:prstGeom>
        </p:spPr>
      </p:pic>
    </p:spTree>
    <p:extLst>
      <p:ext uri="{BB962C8B-B14F-4D97-AF65-F5344CB8AC3E}">
        <p14:creationId xmlns:p14="http://schemas.microsoft.com/office/powerpoint/2010/main" val="1399841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6136" name="Text Box 8"/>
              <p:cNvSpPr txBox="1">
                <a:spLocks noChangeArrowheads="1"/>
              </p:cNvSpPr>
              <p:nvPr/>
            </p:nvSpPr>
            <p:spPr bwMode="auto">
              <a:xfrm>
                <a:off x="393799" y="6401186"/>
                <a:ext cx="12133581" cy="3350827"/>
              </a:xfrm>
              <a:prstGeom prst="rect">
                <a:avLst/>
              </a:prstGeom>
              <a:noFill/>
              <a:ln>
                <a:noFill/>
              </a:ln>
              <a:effectLst/>
              <a:extLst>
                <a:ext uri="{909E8E84-426E-40DD-AFC4-6F175D3DCCD1}">
                  <a14:hiddenFill>
                    <a:solidFill>
                      <a:srgbClr val="FFFFFF"/>
                    </a:solidFill>
                  </a14:hiddenFill>
                </a:ext>
                <a:ext uri="{91240B29-F687-4F45-9708-019B960494DF}">
                  <a14:hiddenLine w="31750">
                    <a:solidFill>
                      <a:srgbClr val="C0C0C0"/>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lstStyle/>
              <a:p>
                <a:pPr>
                  <a:spcBef>
                    <a:spcPct val="50000"/>
                  </a:spcBef>
                </a:pPr>
                <a14:m>
                  <m:oMathPara xmlns:m="http://schemas.openxmlformats.org/officeDocument/2006/math">
                    <m:oMathParaPr>
                      <m:jc m:val="centerGroup"/>
                    </m:oMathParaPr>
                    <m:oMath xmlns:m="http://schemas.openxmlformats.org/officeDocument/2006/math">
                      <m:acc>
                        <m:accPr>
                          <m:chr m:val="̂"/>
                          <m:ctrlPr>
                            <a:rPr lang="en-GB" sz="2400" b="1" i="1">
                              <a:latin typeface="Cambria Math" panose="02040503050406030204" pitchFamily="18" charset="0"/>
                              <a:ea typeface="Palatino Linotype" charset="0"/>
                              <a:cs typeface="Palatino Linotype" charset="0"/>
                            </a:rPr>
                          </m:ctrlPr>
                        </m:accPr>
                        <m:e>
                          <m:r>
                            <a:rPr lang="en-GB" sz="2400" i="1">
                              <a:latin typeface="Cambria Math" charset="0"/>
                              <a:ea typeface="Palatino Linotype" charset="0"/>
                              <a:cs typeface="Palatino Linotype" charset="0"/>
                            </a:rPr>
                            <m:t>𝑊𝐴𝐺𝐸</m:t>
                          </m:r>
                        </m:e>
                      </m:acc>
                      <m:r>
                        <a:rPr lang="en-GB" sz="2400" i="1">
                          <a:latin typeface="Cambria Math" charset="0"/>
                          <a:ea typeface="Palatino Linotype" charset="0"/>
                          <a:cs typeface="Palatino Linotype" charset="0"/>
                        </a:rPr>
                        <m:t>=−3.39+0.644×</m:t>
                      </m:r>
                      <m:r>
                        <a:rPr lang="en-GB" sz="2400" i="1">
                          <a:latin typeface="Cambria Math" charset="0"/>
                          <a:ea typeface="Palatino Linotype" charset="0"/>
                          <a:cs typeface="Palatino Linotype" charset="0"/>
                        </a:rPr>
                        <m:t>𝐸𝐷𝑈𝐶</m:t>
                      </m:r>
                      <m:r>
                        <a:rPr lang="en-GB" sz="2400" i="1">
                          <a:latin typeface="Cambria Math" charset="0"/>
                          <a:ea typeface="Palatino Linotype" charset="0"/>
                          <a:cs typeface="Palatino Linotype" charset="0"/>
                        </a:rPr>
                        <m:t>+0.07×</m:t>
                      </m:r>
                      <m:r>
                        <a:rPr lang="en-GB" sz="2400" i="1">
                          <a:latin typeface="Cambria Math" charset="0"/>
                          <a:ea typeface="Palatino Linotype" charset="0"/>
                          <a:cs typeface="Palatino Linotype" charset="0"/>
                        </a:rPr>
                        <m:t>𝐸𝑋𝑃𝐸𝑅</m:t>
                      </m:r>
                    </m:oMath>
                  </m:oMathPara>
                </a14:m>
                <a:endParaRPr lang="en-GB" sz="2400" b="1" dirty="0">
                  <a:latin typeface="Palatino Linotype" charset="0"/>
                  <a:ea typeface="Palatino Linotype" charset="0"/>
                  <a:cs typeface="Palatino Linotype" charset="0"/>
                </a:endParaRPr>
              </a:p>
              <a:p>
                <a:pPr marL="406337" indent="-406337">
                  <a:spcBef>
                    <a:spcPct val="50000"/>
                  </a:spcBef>
                  <a:buFont typeface="Arial" panose="020B0604020202020204" pitchFamily="34" charset="0"/>
                  <a:buChar char="•"/>
                </a:pPr>
                <a:r>
                  <a:rPr lang="en-GB" sz="2400" dirty="0">
                    <a:latin typeface="Palatino Linotype" charset="0"/>
                    <a:ea typeface="Palatino Linotype" charset="0"/>
                    <a:cs typeface="Palatino Linotype" charset="0"/>
                  </a:rPr>
                  <a:t>It indicates that earnings per hour increase by $0.64 for every extra year of schooling and by $0.07 for every extra year of work experience.</a:t>
                </a:r>
              </a:p>
              <a:p>
                <a:pPr marL="406337" indent="-406337">
                  <a:spcBef>
                    <a:spcPct val="50000"/>
                  </a:spcBef>
                  <a:buFont typeface="Arial" panose="020B0604020202020204" pitchFamily="34" charset="0"/>
                  <a:buChar char="•"/>
                </a:pPr>
                <a:r>
                  <a:rPr lang="en-GB" sz="2400" dirty="0">
                    <a:latin typeface="Palatino Linotype" charset="0"/>
                    <a:ea typeface="Palatino Linotype" charset="0"/>
                    <a:cs typeface="Palatino Linotype" charset="0"/>
                  </a:rPr>
                  <a:t>EDUC coefficient went up (previously 0.54) because of negative correlation between EDUC and EXPER and because EXPER has positive influence on wage.</a:t>
                </a:r>
              </a:p>
              <a:p>
                <a:pPr marL="406337" indent="-406337">
                  <a:spcBef>
                    <a:spcPct val="50000"/>
                  </a:spcBef>
                  <a:buFont typeface="Arial" panose="020B0604020202020204" pitchFamily="34" charset="0"/>
                  <a:buChar char="•"/>
                </a:pPr>
                <a:r>
                  <a:rPr lang="en-GB" sz="2400" dirty="0">
                    <a:latin typeface="Palatino Linotype" charset="0"/>
                    <a:ea typeface="Palatino Linotype" charset="0"/>
                    <a:cs typeface="Palatino Linotype" charset="0"/>
                  </a:rPr>
                  <a:t>EDUC coefficient represents now “all else equal” but no longer causal effect</a:t>
                </a:r>
              </a:p>
            </p:txBody>
          </p:sp>
        </mc:Choice>
        <mc:Fallback xmlns="">
          <p:sp>
            <p:nvSpPr>
              <p:cNvPr id="176136" name="Text Box 8"/>
              <p:cNvSpPr txBox="1">
                <a:spLocks noRot="1" noChangeAspect="1" noMove="1" noResize="1" noEditPoints="1" noAdjustHandles="1" noChangeArrowheads="1" noChangeShapeType="1" noTextEdit="1"/>
              </p:cNvSpPr>
              <p:nvPr/>
            </p:nvSpPr>
            <p:spPr bwMode="auto">
              <a:xfrm>
                <a:off x="393799" y="6401186"/>
                <a:ext cx="12133581" cy="3350827"/>
              </a:xfrm>
              <a:prstGeom prst="rect">
                <a:avLst/>
              </a:prstGeom>
              <a:blipFill>
                <a:blip r:embed="rId3"/>
                <a:stretch>
                  <a:fillRect l="-704" t="-727"/>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noFill/>
                  </a:rPr>
                  <a:t> </a:t>
                </a:r>
              </a:p>
            </p:txBody>
          </p:sp>
        </mc:Fallback>
      </mc:AlternateContent>
      <p:sp>
        <p:nvSpPr>
          <p:cNvPr id="20" name="Rectangle 4"/>
          <p:cNvSpPr txBox="1">
            <a:spLocks noChangeArrowheads="1"/>
          </p:cNvSpPr>
          <p:nvPr/>
        </p:nvSpPr>
        <p:spPr>
          <a:xfrm>
            <a:off x="120931" y="337641"/>
            <a:ext cx="9829892" cy="948289"/>
          </a:xfrm>
          <a:prstGeom prst="rect">
            <a:avLst/>
          </a:prstGeom>
        </p:spPr>
        <p:txBody>
          <a:bodyPr/>
          <a:lstStyle>
            <a:lvl1pPr algn="l" rtl="0" eaLnBrk="1" fontAlgn="base" hangingPunct="1">
              <a:spcBef>
                <a:spcPct val="0"/>
              </a:spcBef>
              <a:spcAft>
                <a:spcPct val="0"/>
              </a:spcAft>
              <a:defRPr sz="2800" b="1">
                <a:solidFill>
                  <a:schemeClr val="accent3">
                    <a:lumMod val="50000"/>
                  </a:schemeClr>
                </a:solidFill>
                <a:latin typeface="Palatino Linotype"/>
                <a:ea typeface="+mj-ea"/>
                <a:cs typeface="Palatino Linotype"/>
              </a:defRPr>
            </a:lvl1pPr>
            <a:lvl2pPr algn="l" rtl="0" eaLnBrk="1" fontAlgn="base" hangingPunct="1">
              <a:spcBef>
                <a:spcPct val="0"/>
              </a:spcBef>
              <a:spcAft>
                <a:spcPct val="0"/>
              </a:spcAft>
              <a:defRPr sz="2400" b="1">
                <a:solidFill>
                  <a:srgbClr val="FFFFFF"/>
                </a:solidFill>
                <a:latin typeface="Arial" charset="0"/>
              </a:defRPr>
            </a:lvl2pPr>
            <a:lvl3pPr algn="l" rtl="0" eaLnBrk="1" fontAlgn="base" hangingPunct="1">
              <a:spcBef>
                <a:spcPct val="0"/>
              </a:spcBef>
              <a:spcAft>
                <a:spcPct val="0"/>
              </a:spcAft>
              <a:defRPr sz="2400" b="1">
                <a:solidFill>
                  <a:srgbClr val="FFFFFF"/>
                </a:solidFill>
                <a:latin typeface="Arial" charset="0"/>
              </a:defRPr>
            </a:lvl3pPr>
            <a:lvl4pPr algn="l" rtl="0" eaLnBrk="1" fontAlgn="base" hangingPunct="1">
              <a:spcBef>
                <a:spcPct val="0"/>
              </a:spcBef>
              <a:spcAft>
                <a:spcPct val="0"/>
              </a:spcAft>
              <a:defRPr sz="2400" b="1">
                <a:solidFill>
                  <a:srgbClr val="FFFFFF"/>
                </a:solidFill>
                <a:latin typeface="Arial" charset="0"/>
              </a:defRPr>
            </a:lvl4pPr>
            <a:lvl5pPr algn="l" rtl="0" eaLnBrk="1" fontAlgn="base" hangingPunct="1">
              <a:spcBef>
                <a:spcPct val="0"/>
              </a:spcBef>
              <a:spcAft>
                <a:spcPct val="0"/>
              </a:spcAft>
              <a:defRPr sz="2400" b="1">
                <a:solidFill>
                  <a:srgbClr val="FFFFFF"/>
                </a:solidFill>
                <a:latin typeface="Arial" charset="0"/>
              </a:defRPr>
            </a:lvl5pPr>
            <a:lvl6pPr marL="457200" algn="l" rtl="0" eaLnBrk="1" fontAlgn="base" hangingPunct="1">
              <a:spcBef>
                <a:spcPct val="0"/>
              </a:spcBef>
              <a:spcAft>
                <a:spcPct val="0"/>
              </a:spcAft>
              <a:defRPr sz="2400" b="1">
                <a:solidFill>
                  <a:srgbClr val="FFFFFF"/>
                </a:solidFill>
                <a:latin typeface="Arial" charset="0"/>
              </a:defRPr>
            </a:lvl6pPr>
            <a:lvl7pPr marL="914400" algn="l" rtl="0" eaLnBrk="1" fontAlgn="base" hangingPunct="1">
              <a:spcBef>
                <a:spcPct val="0"/>
              </a:spcBef>
              <a:spcAft>
                <a:spcPct val="0"/>
              </a:spcAft>
              <a:defRPr sz="2400" b="1">
                <a:solidFill>
                  <a:srgbClr val="FFFFFF"/>
                </a:solidFill>
                <a:latin typeface="Arial" charset="0"/>
              </a:defRPr>
            </a:lvl7pPr>
            <a:lvl8pPr marL="1371600" algn="l" rtl="0" eaLnBrk="1" fontAlgn="base" hangingPunct="1">
              <a:spcBef>
                <a:spcPct val="0"/>
              </a:spcBef>
              <a:spcAft>
                <a:spcPct val="0"/>
              </a:spcAft>
              <a:defRPr sz="2400" b="1">
                <a:solidFill>
                  <a:srgbClr val="FFFFFF"/>
                </a:solidFill>
                <a:latin typeface="Arial" charset="0"/>
              </a:defRPr>
            </a:lvl8pPr>
            <a:lvl9pPr marL="1828800" algn="l" rtl="0" eaLnBrk="1" fontAlgn="base" hangingPunct="1">
              <a:spcBef>
                <a:spcPct val="0"/>
              </a:spcBef>
              <a:spcAft>
                <a:spcPct val="0"/>
              </a:spcAft>
              <a:defRPr sz="2400" b="1">
                <a:solidFill>
                  <a:srgbClr val="FFFFFF"/>
                </a:solidFill>
                <a:latin typeface="Arial" charset="0"/>
              </a:defRPr>
            </a:lvl9pPr>
          </a:lstStyle>
          <a:p>
            <a:pPr defTabSz="1300277"/>
            <a:r>
              <a:rPr lang="en-US" sz="3982" kern="0" dirty="0">
                <a:latin typeface="+mj-lt"/>
              </a:rPr>
              <a:t>Multivariate OLS in practice</a:t>
            </a:r>
          </a:p>
        </p:txBody>
      </p:sp>
      <p:pic>
        <p:nvPicPr>
          <p:cNvPr id="2" name="Picture 1"/>
          <p:cNvPicPr>
            <a:picLocks noChangeAspect="1"/>
          </p:cNvPicPr>
          <p:nvPr/>
        </p:nvPicPr>
        <p:blipFill>
          <a:blip r:embed="rId4"/>
          <a:stretch>
            <a:fillRect/>
          </a:stretch>
        </p:blipFill>
        <p:spPr>
          <a:xfrm>
            <a:off x="1708588" y="1631296"/>
            <a:ext cx="8812930" cy="4424524"/>
          </a:xfrm>
          <a:prstGeom prst="rect">
            <a:avLst/>
          </a:prstGeom>
        </p:spPr>
      </p:pic>
    </p:spTree>
    <p:extLst>
      <p:ext uri="{BB962C8B-B14F-4D97-AF65-F5344CB8AC3E}">
        <p14:creationId xmlns:p14="http://schemas.microsoft.com/office/powerpoint/2010/main" val="419023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4"/>
          <p:cNvSpPr txBox="1">
            <a:spLocks noChangeArrowheads="1"/>
          </p:cNvSpPr>
          <p:nvPr/>
        </p:nvSpPr>
        <p:spPr>
          <a:xfrm>
            <a:off x="120931" y="337641"/>
            <a:ext cx="9829892" cy="948289"/>
          </a:xfrm>
          <a:prstGeom prst="rect">
            <a:avLst/>
          </a:prstGeom>
        </p:spPr>
        <p:txBody>
          <a:bodyPr/>
          <a:lstStyle>
            <a:lvl1pPr algn="l" rtl="0" eaLnBrk="1" fontAlgn="base" hangingPunct="1">
              <a:spcBef>
                <a:spcPct val="0"/>
              </a:spcBef>
              <a:spcAft>
                <a:spcPct val="0"/>
              </a:spcAft>
              <a:defRPr sz="2800" b="1">
                <a:solidFill>
                  <a:schemeClr val="accent3">
                    <a:lumMod val="50000"/>
                  </a:schemeClr>
                </a:solidFill>
                <a:latin typeface="Palatino Linotype"/>
                <a:ea typeface="+mj-ea"/>
                <a:cs typeface="Palatino Linotype"/>
              </a:defRPr>
            </a:lvl1pPr>
            <a:lvl2pPr algn="l" rtl="0" eaLnBrk="1" fontAlgn="base" hangingPunct="1">
              <a:spcBef>
                <a:spcPct val="0"/>
              </a:spcBef>
              <a:spcAft>
                <a:spcPct val="0"/>
              </a:spcAft>
              <a:defRPr sz="2400" b="1">
                <a:solidFill>
                  <a:srgbClr val="FFFFFF"/>
                </a:solidFill>
                <a:latin typeface="Arial" charset="0"/>
              </a:defRPr>
            </a:lvl2pPr>
            <a:lvl3pPr algn="l" rtl="0" eaLnBrk="1" fontAlgn="base" hangingPunct="1">
              <a:spcBef>
                <a:spcPct val="0"/>
              </a:spcBef>
              <a:spcAft>
                <a:spcPct val="0"/>
              </a:spcAft>
              <a:defRPr sz="2400" b="1">
                <a:solidFill>
                  <a:srgbClr val="FFFFFF"/>
                </a:solidFill>
                <a:latin typeface="Arial" charset="0"/>
              </a:defRPr>
            </a:lvl3pPr>
            <a:lvl4pPr algn="l" rtl="0" eaLnBrk="1" fontAlgn="base" hangingPunct="1">
              <a:spcBef>
                <a:spcPct val="0"/>
              </a:spcBef>
              <a:spcAft>
                <a:spcPct val="0"/>
              </a:spcAft>
              <a:defRPr sz="2400" b="1">
                <a:solidFill>
                  <a:srgbClr val="FFFFFF"/>
                </a:solidFill>
                <a:latin typeface="Arial" charset="0"/>
              </a:defRPr>
            </a:lvl4pPr>
            <a:lvl5pPr algn="l" rtl="0" eaLnBrk="1" fontAlgn="base" hangingPunct="1">
              <a:spcBef>
                <a:spcPct val="0"/>
              </a:spcBef>
              <a:spcAft>
                <a:spcPct val="0"/>
              </a:spcAft>
              <a:defRPr sz="2400" b="1">
                <a:solidFill>
                  <a:srgbClr val="FFFFFF"/>
                </a:solidFill>
                <a:latin typeface="Arial" charset="0"/>
              </a:defRPr>
            </a:lvl5pPr>
            <a:lvl6pPr marL="457200" algn="l" rtl="0" eaLnBrk="1" fontAlgn="base" hangingPunct="1">
              <a:spcBef>
                <a:spcPct val="0"/>
              </a:spcBef>
              <a:spcAft>
                <a:spcPct val="0"/>
              </a:spcAft>
              <a:defRPr sz="2400" b="1">
                <a:solidFill>
                  <a:srgbClr val="FFFFFF"/>
                </a:solidFill>
                <a:latin typeface="Arial" charset="0"/>
              </a:defRPr>
            </a:lvl6pPr>
            <a:lvl7pPr marL="914400" algn="l" rtl="0" eaLnBrk="1" fontAlgn="base" hangingPunct="1">
              <a:spcBef>
                <a:spcPct val="0"/>
              </a:spcBef>
              <a:spcAft>
                <a:spcPct val="0"/>
              </a:spcAft>
              <a:defRPr sz="2400" b="1">
                <a:solidFill>
                  <a:srgbClr val="FFFFFF"/>
                </a:solidFill>
                <a:latin typeface="Arial" charset="0"/>
              </a:defRPr>
            </a:lvl7pPr>
            <a:lvl8pPr marL="1371600" algn="l" rtl="0" eaLnBrk="1" fontAlgn="base" hangingPunct="1">
              <a:spcBef>
                <a:spcPct val="0"/>
              </a:spcBef>
              <a:spcAft>
                <a:spcPct val="0"/>
              </a:spcAft>
              <a:defRPr sz="2400" b="1">
                <a:solidFill>
                  <a:srgbClr val="FFFFFF"/>
                </a:solidFill>
                <a:latin typeface="Arial" charset="0"/>
              </a:defRPr>
            </a:lvl8pPr>
            <a:lvl9pPr marL="1828800" algn="l" rtl="0" eaLnBrk="1" fontAlgn="base" hangingPunct="1">
              <a:spcBef>
                <a:spcPct val="0"/>
              </a:spcBef>
              <a:spcAft>
                <a:spcPct val="0"/>
              </a:spcAft>
              <a:defRPr sz="2400" b="1">
                <a:solidFill>
                  <a:srgbClr val="FFFFFF"/>
                </a:solidFill>
                <a:latin typeface="Arial" charset="0"/>
              </a:defRPr>
            </a:lvl9pPr>
          </a:lstStyle>
          <a:p>
            <a:pPr defTabSz="1300277"/>
            <a:r>
              <a:rPr lang="en-US" sz="3982" kern="0" dirty="0">
                <a:latin typeface="+mj-lt"/>
              </a:rPr>
              <a:t>More than 2 variables</a:t>
            </a:r>
          </a:p>
        </p:txBody>
      </p:sp>
      <p:pic>
        <p:nvPicPr>
          <p:cNvPr id="2" name="Picture 1"/>
          <p:cNvPicPr>
            <a:picLocks noChangeAspect="1"/>
          </p:cNvPicPr>
          <p:nvPr/>
        </p:nvPicPr>
        <p:blipFill>
          <a:blip r:embed="rId2"/>
          <a:srcRect/>
          <a:stretch/>
        </p:blipFill>
        <p:spPr>
          <a:xfrm>
            <a:off x="0" y="1374511"/>
            <a:ext cx="17638822" cy="8560322"/>
          </a:xfrm>
          <a:prstGeom prst="rect">
            <a:avLst/>
          </a:prstGeom>
        </p:spPr>
      </p:pic>
    </p:spTree>
    <p:extLst>
      <p:ext uri="{BB962C8B-B14F-4D97-AF65-F5344CB8AC3E}">
        <p14:creationId xmlns:p14="http://schemas.microsoft.com/office/powerpoint/2010/main" val="2099885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Grp="1" noChangeArrowheads="1"/>
          </p:cNvSpPr>
          <p:nvPr>
            <p:ph type="title"/>
          </p:nvPr>
        </p:nvSpPr>
        <p:spPr>
          <a:xfrm>
            <a:off x="365581" y="473033"/>
            <a:ext cx="9829892" cy="948289"/>
          </a:xfrm>
        </p:spPr>
        <p:txBody>
          <a:bodyPr/>
          <a:lstStyle/>
          <a:p>
            <a:r>
              <a:rPr lang="en-US" sz="4000" b="1" dirty="0">
                <a:latin typeface="+mj-lt"/>
              </a:rPr>
              <a:t>Objectives for this lecture</a:t>
            </a:r>
          </a:p>
        </p:txBody>
      </p:sp>
      <p:sp>
        <p:nvSpPr>
          <p:cNvPr id="2" name="TextBox 1"/>
          <p:cNvSpPr txBox="1"/>
          <p:nvPr/>
        </p:nvSpPr>
        <p:spPr>
          <a:xfrm>
            <a:off x="365580" y="1925428"/>
            <a:ext cx="12476035" cy="7353552"/>
          </a:xfrm>
          <a:prstGeom prst="rect">
            <a:avLst/>
          </a:prstGeom>
          <a:noFill/>
        </p:spPr>
        <p:txBody>
          <a:bodyPr wrap="square" lIns="0" tIns="0" rIns="0" bIns="0" rtlCol="0">
            <a:spAutoFit/>
          </a:bodyPr>
          <a:lstStyle/>
          <a:p>
            <a:pPr marL="650138" indent="-650138">
              <a:buFont typeface="Arial" charset="0"/>
              <a:buChar char="•"/>
            </a:pPr>
            <a:r>
              <a:rPr lang="en-GB" sz="3982" dirty="0">
                <a:latin typeface="+mj-lt"/>
                <a:ea typeface="Palatino Linotype" charset="0"/>
                <a:cs typeface="Palatino Linotype" charset="0"/>
              </a:rPr>
              <a:t>Learn how  to include further (control) variables in a regression </a:t>
            </a:r>
            <a:r>
              <a:rPr lang="en-GB" sz="3982" dirty="0">
                <a:latin typeface="+mj-lt"/>
                <a:ea typeface="Cambria Math" panose="02040503050406030204" pitchFamily="18" charset="0"/>
                <a:cs typeface="Palatino Linotype" charset="0"/>
              </a:rPr>
              <a:t>⇒  Multivariate regression</a:t>
            </a:r>
            <a:endParaRPr lang="en-GB" sz="3982" dirty="0">
              <a:latin typeface="+mj-lt"/>
              <a:ea typeface="Palatino Linotype" charset="0"/>
              <a:cs typeface="Palatino Linotype" charset="0"/>
            </a:endParaRPr>
          </a:p>
          <a:p>
            <a:pPr marL="650138" indent="-650138">
              <a:buFont typeface="Arial" charset="0"/>
              <a:buChar char="•"/>
            </a:pPr>
            <a:endParaRPr lang="en-GB" sz="3982" dirty="0">
              <a:latin typeface="+mj-lt"/>
              <a:ea typeface="Palatino Linotype" charset="0"/>
              <a:cs typeface="Palatino Linotype" charset="0"/>
            </a:endParaRPr>
          </a:p>
          <a:p>
            <a:pPr marL="650138" indent="-650138">
              <a:buFont typeface="Arial" charset="0"/>
              <a:buChar char="•"/>
            </a:pPr>
            <a:r>
              <a:rPr lang="en-GB" sz="3982" dirty="0">
                <a:latin typeface="+mj-lt"/>
                <a:ea typeface="Palatino Linotype" charset="0"/>
                <a:cs typeface="Palatino Linotype" charset="0"/>
              </a:rPr>
              <a:t>Interpret multivariate regressions properly</a:t>
            </a:r>
            <a:endParaRPr lang="en-GB" sz="3982" b="1" dirty="0">
              <a:latin typeface="+mj-lt"/>
              <a:ea typeface="Palatino Linotype" charset="0"/>
              <a:cs typeface="Palatino Linotype" charset="0"/>
            </a:endParaRPr>
          </a:p>
          <a:p>
            <a:pPr marL="650138" indent="-650138">
              <a:buFont typeface="Arial" charset="0"/>
              <a:buChar char="•"/>
            </a:pPr>
            <a:endParaRPr lang="en-GB" sz="3982" dirty="0">
              <a:latin typeface="+mj-lt"/>
              <a:ea typeface="Palatino Linotype" charset="0"/>
              <a:cs typeface="Palatino Linotype" charset="0"/>
            </a:endParaRPr>
          </a:p>
          <a:p>
            <a:pPr marL="650138" indent="-650138">
              <a:buFont typeface="Arial" charset="0"/>
              <a:buChar char="•"/>
            </a:pPr>
            <a:r>
              <a:rPr lang="en-GB" sz="3982" dirty="0">
                <a:latin typeface="+mj-lt"/>
                <a:ea typeface="Palatino Linotype" charset="0"/>
                <a:cs typeface="Palatino Linotype" charset="0"/>
              </a:rPr>
              <a:t>Understand that including more variables is not always better</a:t>
            </a:r>
          </a:p>
          <a:p>
            <a:pPr marL="650138" indent="-650138">
              <a:buFont typeface="Arial" charset="0"/>
              <a:buChar char="•"/>
            </a:pPr>
            <a:endParaRPr lang="en-GB" sz="3982" dirty="0">
              <a:latin typeface="+mj-lt"/>
              <a:ea typeface="Palatino Linotype" charset="0"/>
              <a:cs typeface="Palatino Linotype" charset="0"/>
            </a:endParaRPr>
          </a:p>
          <a:p>
            <a:pPr marL="650138" indent="-650138">
              <a:buFont typeface="Arial" charset="0"/>
              <a:buChar char="•"/>
            </a:pPr>
            <a:r>
              <a:rPr lang="en-GB" sz="3982" dirty="0">
                <a:latin typeface="+mj-lt"/>
                <a:ea typeface="Palatino Linotype" charset="0"/>
                <a:cs typeface="Palatino Linotype" charset="0"/>
              </a:rPr>
              <a:t>Learn how to perform hypothesis tests involving several parameters</a:t>
            </a:r>
          </a:p>
          <a:p>
            <a:pPr marL="650138" indent="-650138">
              <a:buFont typeface="Arial" charset="0"/>
              <a:buChar char="•"/>
            </a:pPr>
            <a:endParaRPr lang="en-GB" sz="3982" dirty="0">
              <a:latin typeface="+mj-lt"/>
              <a:ea typeface="Palatino Linotype" charset="0"/>
              <a:cs typeface="Palatino Linotype" charset="0"/>
            </a:endParaRPr>
          </a:p>
          <a:p>
            <a:pPr marL="650138" indent="-650138">
              <a:buFont typeface="Arial" charset="0"/>
              <a:buChar char="•"/>
            </a:pPr>
            <a:endParaRPr lang="en-US" sz="3982" dirty="0">
              <a:latin typeface="+mj-lt"/>
              <a:ea typeface="Palatino Linotype" charset="0"/>
              <a:cs typeface="Palatino Linotype" charset="0"/>
            </a:endParaRPr>
          </a:p>
        </p:txBody>
      </p:sp>
    </p:spTree>
    <p:extLst>
      <p:ext uri="{BB962C8B-B14F-4D97-AF65-F5344CB8AC3E}">
        <p14:creationId xmlns:p14="http://schemas.microsoft.com/office/powerpoint/2010/main" val="116309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92173CB-8710-4CD5-B8C8-AA23D5947E98}"/>
              </a:ext>
            </a:extLst>
          </p:cNvPr>
          <p:cNvSpPr/>
          <p:nvPr/>
        </p:nvSpPr>
        <p:spPr>
          <a:xfrm>
            <a:off x="360668" y="1823359"/>
            <a:ext cx="12437816" cy="6494085"/>
          </a:xfrm>
          <a:prstGeom prst="rect">
            <a:avLst/>
          </a:prstGeom>
        </p:spPr>
        <p:txBody>
          <a:bodyPr wrap="square">
            <a:spAutoFit/>
          </a:bodyPr>
          <a:lstStyle/>
          <a:p>
            <a:r>
              <a:rPr lang="en-US" sz="2000" dirty="0">
                <a:latin typeface="Consolas" panose="020B0609020204030204" pitchFamily="49" charset="0"/>
                <a:ea typeface="Cambria" panose="02040503050406030204" pitchFamily="18" charset="0"/>
                <a:cs typeface="Times New Roman" panose="02020603050405020304" pitchFamily="18" charset="0"/>
              </a:rPr>
              <a:t>## </a:t>
            </a:r>
            <a:r>
              <a:rPr lang="en-US" sz="2000" dirty="0" err="1">
                <a:latin typeface="Consolas" panose="020B0609020204030204" pitchFamily="49" charset="0"/>
                <a:ea typeface="Cambria" panose="02040503050406030204" pitchFamily="18" charset="0"/>
                <a:cs typeface="Times New Roman" panose="02020603050405020304" pitchFamily="18" charset="0"/>
              </a:rPr>
              <a:t>lm</a:t>
            </a:r>
            <a:r>
              <a:rPr lang="en-US" sz="2000" dirty="0">
                <a:latin typeface="Consolas" panose="020B0609020204030204" pitchFamily="49" charset="0"/>
                <a:ea typeface="Cambria" panose="02040503050406030204" pitchFamily="18" charset="0"/>
                <a:cs typeface="Times New Roman" panose="02020603050405020304" pitchFamily="18" charset="0"/>
              </a:rPr>
              <a:t>(formula = </a:t>
            </a:r>
            <a:r>
              <a:rPr lang="en-US" sz="2000" dirty="0" err="1">
                <a:latin typeface="Consolas" panose="020B0609020204030204" pitchFamily="49" charset="0"/>
                <a:ea typeface="Cambria" panose="02040503050406030204" pitchFamily="18" charset="0"/>
                <a:cs typeface="Times New Roman" panose="02020603050405020304" pitchFamily="18" charset="0"/>
              </a:rPr>
              <a:t>crimesPc</a:t>
            </a:r>
            <a:r>
              <a:rPr lang="en-US" sz="2000" dirty="0">
                <a:latin typeface="Consolas" panose="020B0609020204030204" pitchFamily="49" charset="0"/>
                <a:ea typeface="Cambria" panose="02040503050406030204" pitchFamily="18" charset="0"/>
                <a:cs typeface="Times New Roman" panose="02020603050405020304" pitchFamily="18" charset="0"/>
              </a:rPr>
              <a:t> ~ b_migr11 + pop11 + urate2011 + </a:t>
            </a:r>
            <a:r>
              <a:rPr lang="en-US" sz="2000" dirty="0" err="1">
                <a:latin typeface="Consolas" panose="020B0609020204030204" pitchFamily="49" charset="0"/>
                <a:ea typeface="Cambria" panose="02040503050406030204" pitchFamily="18" charset="0"/>
                <a:cs typeface="Times New Roman" panose="02020603050405020304" pitchFamily="18" charset="0"/>
              </a:rPr>
              <a:t>medianage</a:t>
            </a:r>
            <a:r>
              <a:rPr lang="en-US" sz="2000" dirty="0">
                <a:latin typeface="Consolas" panose="020B0609020204030204" pitchFamily="49" charset="0"/>
                <a:ea typeface="Cambria" panose="02040503050406030204" pitchFamily="18" charset="0"/>
                <a:cs typeface="Times New Roman" panose="02020603050405020304" pitchFamily="18" charset="0"/>
              </a:rPr>
              <a:t>, </a:t>
            </a:r>
            <a:br>
              <a:rPr lang="en-US" sz="2400" dirty="0">
                <a:latin typeface="Cambria" panose="02040503050406030204" pitchFamily="18" charset="0"/>
                <a:ea typeface="Cambria" panose="02040503050406030204" pitchFamily="18" charset="0"/>
                <a:cs typeface="Times New Roman" panose="02020603050405020304" pitchFamily="18" charset="0"/>
              </a:rPr>
            </a:br>
            <a:r>
              <a:rPr lang="en-US" sz="2000" dirty="0">
                <a:latin typeface="Consolas" panose="020B0609020204030204" pitchFamily="49" charset="0"/>
                <a:ea typeface="Cambria" panose="02040503050406030204" pitchFamily="18" charset="0"/>
                <a:cs typeface="Times New Roman" panose="02020603050405020304" pitchFamily="18" charset="0"/>
              </a:rPr>
              <a:t>##     data = df)</a:t>
            </a:r>
            <a:br>
              <a:rPr lang="en-US" sz="2400" dirty="0">
                <a:latin typeface="Cambria" panose="02040503050406030204" pitchFamily="18" charset="0"/>
                <a:ea typeface="Cambria" panose="02040503050406030204" pitchFamily="18" charset="0"/>
                <a:cs typeface="Times New Roman" panose="02020603050405020304" pitchFamily="18" charset="0"/>
              </a:rPr>
            </a:br>
            <a:r>
              <a:rPr lang="en-US" sz="2000" dirty="0">
                <a:latin typeface="Consolas" panose="020B0609020204030204" pitchFamily="49" charset="0"/>
                <a:ea typeface="Cambria" panose="02040503050406030204" pitchFamily="18" charset="0"/>
                <a:cs typeface="Times New Roman" panose="02020603050405020304" pitchFamily="18" charset="0"/>
              </a:rPr>
              <a:t>## </a:t>
            </a:r>
            <a:br>
              <a:rPr lang="en-US" sz="2400" dirty="0">
                <a:latin typeface="Cambria" panose="02040503050406030204" pitchFamily="18" charset="0"/>
                <a:ea typeface="Cambria" panose="02040503050406030204" pitchFamily="18" charset="0"/>
                <a:cs typeface="Times New Roman" panose="02020603050405020304" pitchFamily="18" charset="0"/>
              </a:rPr>
            </a:br>
            <a:r>
              <a:rPr lang="en-US" sz="2000" dirty="0">
                <a:latin typeface="Consolas" panose="020B0609020204030204" pitchFamily="49" charset="0"/>
                <a:ea typeface="Cambria" panose="02040503050406030204" pitchFamily="18" charset="0"/>
                <a:cs typeface="Times New Roman" panose="02020603050405020304" pitchFamily="18" charset="0"/>
              </a:rPr>
              <a:t>## Residuals:</a:t>
            </a:r>
            <a:br>
              <a:rPr lang="en-US" sz="2400" dirty="0">
                <a:latin typeface="Cambria" panose="02040503050406030204" pitchFamily="18" charset="0"/>
                <a:ea typeface="Cambria" panose="02040503050406030204" pitchFamily="18" charset="0"/>
                <a:cs typeface="Times New Roman" panose="02020603050405020304" pitchFamily="18" charset="0"/>
              </a:rPr>
            </a:br>
            <a:r>
              <a:rPr lang="en-US" sz="2000" dirty="0">
                <a:latin typeface="Consolas" panose="020B0609020204030204" pitchFamily="49" charset="0"/>
                <a:ea typeface="Cambria" panose="02040503050406030204" pitchFamily="18" charset="0"/>
                <a:cs typeface="Times New Roman" panose="02020603050405020304" pitchFamily="18" charset="0"/>
              </a:rPr>
              <a:t>##     Min      1Q  Median      3Q     Max </a:t>
            </a:r>
            <a:br>
              <a:rPr lang="en-US" sz="2400" dirty="0">
                <a:latin typeface="Cambria" panose="02040503050406030204" pitchFamily="18" charset="0"/>
                <a:ea typeface="Cambria" panose="02040503050406030204" pitchFamily="18" charset="0"/>
                <a:cs typeface="Times New Roman" panose="02020603050405020304" pitchFamily="18" charset="0"/>
              </a:rPr>
            </a:br>
            <a:r>
              <a:rPr lang="en-US" sz="2000" dirty="0">
                <a:latin typeface="Consolas" panose="020B0609020204030204" pitchFamily="49" charset="0"/>
                <a:ea typeface="Cambria" panose="02040503050406030204" pitchFamily="18" charset="0"/>
                <a:cs typeface="Times New Roman" panose="02020603050405020304" pitchFamily="18" charset="0"/>
              </a:rPr>
              <a:t>## -0.8873 -0.2680 -0.0783  0.1434  3.1754 </a:t>
            </a:r>
            <a:br>
              <a:rPr lang="en-US" sz="2400" dirty="0">
                <a:latin typeface="Cambria" panose="02040503050406030204" pitchFamily="18" charset="0"/>
                <a:ea typeface="Cambria" panose="02040503050406030204" pitchFamily="18" charset="0"/>
                <a:cs typeface="Times New Roman" panose="02020603050405020304" pitchFamily="18" charset="0"/>
              </a:rPr>
            </a:br>
            <a:r>
              <a:rPr lang="en-US" sz="2000" dirty="0">
                <a:latin typeface="Consolas" panose="020B0609020204030204" pitchFamily="49" charset="0"/>
                <a:ea typeface="Cambria" panose="02040503050406030204" pitchFamily="18" charset="0"/>
                <a:cs typeface="Times New Roman" panose="02020603050405020304" pitchFamily="18" charset="0"/>
              </a:rPr>
              <a:t>## </a:t>
            </a:r>
            <a:br>
              <a:rPr lang="en-US" sz="2400" dirty="0">
                <a:latin typeface="Cambria" panose="02040503050406030204" pitchFamily="18" charset="0"/>
                <a:ea typeface="Cambria" panose="02040503050406030204" pitchFamily="18" charset="0"/>
                <a:cs typeface="Times New Roman" panose="02020603050405020304" pitchFamily="18" charset="0"/>
              </a:rPr>
            </a:br>
            <a:r>
              <a:rPr lang="en-US" sz="2000" dirty="0">
                <a:latin typeface="Consolas" panose="020B0609020204030204" pitchFamily="49" charset="0"/>
                <a:ea typeface="Cambria" panose="02040503050406030204" pitchFamily="18" charset="0"/>
                <a:cs typeface="Times New Roman" panose="02020603050405020304" pitchFamily="18" charset="0"/>
              </a:rPr>
              <a:t>## Coefficients:</a:t>
            </a:r>
            <a:br>
              <a:rPr lang="en-US" sz="2400" dirty="0">
                <a:latin typeface="Cambria" panose="02040503050406030204" pitchFamily="18" charset="0"/>
                <a:ea typeface="Cambria" panose="02040503050406030204" pitchFamily="18" charset="0"/>
                <a:cs typeface="Times New Roman" panose="02020603050405020304" pitchFamily="18" charset="0"/>
              </a:rPr>
            </a:br>
            <a:r>
              <a:rPr lang="en-US" sz="2000" dirty="0">
                <a:latin typeface="Consolas" panose="020B0609020204030204" pitchFamily="49" charset="0"/>
                <a:ea typeface="Cambria" panose="02040503050406030204" pitchFamily="18" charset="0"/>
                <a:cs typeface="Times New Roman" panose="02020603050405020304" pitchFamily="18" charset="0"/>
              </a:rPr>
              <a:t>##               Estimate Std. Error t value </a:t>
            </a:r>
            <a:r>
              <a:rPr lang="en-US" sz="2000" dirty="0" err="1">
                <a:latin typeface="Consolas" panose="020B0609020204030204" pitchFamily="49" charset="0"/>
                <a:ea typeface="Cambria" panose="02040503050406030204" pitchFamily="18" charset="0"/>
                <a:cs typeface="Times New Roman" panose="02020603050405020304" pitchFamily="18" charset="0"/>
              </a:rPr>
              <a:t>Pr</a:t>
            </a:r>
            <a:r>
              <a:rPr lang="en-US" sz="2000" dirty="0">
                <a:latin typeface="Consolas" panose="020B0609020204030204" pitchFamily="49" charset="0"/>
                <a:ea typeface="Cambria" panose="02040503050406030204" pitchFamily="18" charset="0"/>
                <a:cs typeface="Times New Roman" panose="02020603050405020304" pitchFamily="18" charset="0"/>
              </a:rPr>
              <a:t>(&gt;|t|)    </a:t>
            </a:r>
            <a:br>
              <a:rPr lang="en-US" sz="2400" dirty="0">
                <a:latin typeface="Cambria" panose="02040503050406030204" pitchFamily="18" charset="0"/>
                <a:ea typeface="Cambria" panose="02040503050406030204" pitchFamily="18" charset="0"/>
                <a:cs typeface="Times New Roman" panose="02020603050405020304" pitchFamily="18" charset="0"/>
              </a:rPr>
            </a:br>
            <a:r>
              <a:rPr lang="en-US" sz="2000" dirty="0">
                <a:latin typeface="Consolas" panose="020B0609020204030204" pitchFamily="49" charset="0"/>
                <a:ea typeface="Cambria" panose="02040503050406030204" pitchFamily="18" charset="0"/>
                <a:cs typeface="Times New Roman" panose="02020603050405020304" pitchFamily="18" charset="0"/>
              </a:rPr>
              <a:t>## (Intercept)  3.689e+00  4.855e-01   7.599 3.57e-13 ***</a:t>
            </a:r>
            <a:br>
              <a:rPr lang="en-US" sz="2400" dirty="0">
                <a:latin typeface="Cambria" panose="02040503050406030204" pitchFamily="18" charset="0"/>
                <a:ea typeface="Cambria" panose="02040503050406030204" pitchFamily="18" charset="0"/>
                <a:cs typeface="Times New Roman" panose="02020603050405020304" pitchFamily="18" charset="0"/>
              </a:rPr>
            </a:br>
            <a:r>
              <a:rPr lang="en-US" sz="2000" dirty="0">
                <a:latin typeface="Consolas" panose="020B0609020204030204" pitchFamily="49" charset="0"/>
                <a:ea typeface="Cambria" panose="02040503050406030204" pitchFamily="18" charset="0"/>
                <a:cs typeface="Times New Roman" panose="02020603050405020304" pitchFamily="18" charset="0"/>
              </a:rPr>
              <a:t>## b_migr11     5.446e-03  3.879e-03   1.404  0.16130    </a:t>
            </a:r>
            <a:br>
              <a:rPr lang="en-US" sz="2400" dirty="0">
                <a:latin typeface="Cambria" panose="02040503050406030204" pitchFamily="18" charset="0"/>
                <a:ea typeface="Cambria" panose="02040503050406030204" pitchFamily="18" charset="0"/>
                <a:cs typeface="Times New Roman" panose="02020603050405020304" pitchFamily="18" charset="0"/>
              </a:rPr>
            </a:br>
            <a:r>
              <a:rPr lang="en-US" sz="2000" dirty="0">
                <a:latin typeface="Consolas" panose="020B0609020204030204" pitchFamily="49" charset="0"/>
                <a:ea typeface="Cambria" panose="02040503050406030204" pitchFamily="18" charset="0"/>
                <a:cs typeface="Times New Roman" panose="02020603050405020304" pitchFamily="18" charset="0"/>
              </a:rPr>
              <a:t>## pop11       -8.656e-07  2.793e-07  -3.099  0.00212 ** </a:t>
            </a:r>
            <a:br>
              <a:rPr lang="en-US" sz="2400" dirty="0">
                <a:latin typeface="Cambria" panose="02040503050406030204" pitchFamily="18" charset="0"/>
                <a:ea typeface="Cambria" panose="02040503050406030204" pitchFamily="18" charset="0"/>
                <a:cs typeface="Times New Roman" panose="02020603050405020304" pitchFamily="18" charset="0"/>
              </a:rPr>
            </a:br>
            <a:r>
              <a:rPr lang="en-US" sz="2000" dirty="0">
                <a:latin typeface="Consolas" panose="020B0609020204030204" pitchFamily="49" charset="0"/>
                <a:ea typeface="Cambria" panose="02040503050406030204" pitchFamily="18" charset="0"/>
                <a:cs typeface="Times New Roman" panose="02020603050405020304" pitchFamily="18" charset="0"/>
              </a:rPr>
              <a:t>## urate2011    4.016e-02  9.320e-03   4.309 2.20e-05 ***</a:t>
            </a:r>
            <a:br>
              <a:rPr lang="en-US" sz="2400" dirty="0">
                <a:latin typeface="Cambria" panose="02040503050406030204" pitchFamily="18" charset="0"/>
                <a:ea typeface="Cambria" panose="02040503050406030204" pitchFamily="18" charset="0"/>
                <a:cs typeface="Times New Roman" panose="02020603050405020304" pitchFamily="18" charset="0"/>
              </a:rPr>
            </a:br>
            <a:r>
              <a:rPr lang="en-US" sz="2000" dirty="0">
                <a:latin typeface="Consolas" panose="020B0609020204030204" pitchFamily="49" charset="0"/>
                <a:ea typeface="Cambria" panose="02040503050406030204" pitchFamily="18" charset="0"/>
                <a:cs typeface="Times New Roman" panose="02020603050405020304" pitchFamily="18" charset="0"/>
              </a:rPr>
              <a:t>## </a:t>
            </a:r>
            <a:r>
              <a:rPr lang="en-US" sz="2000" dirty="0" err="1">
                <a:latin typeface="Consolas" panose="020B0609020204030204" pitchFamily="49" charset="0"/>
                <a:ea typeface="Cambria" panose="02040503050406030204" pitchFamily="18" charset="0"/>
                <a:cs typeface="Times New Roman" panose="02020603050405020304" pitchFamily="18" charset="0"/>
              </a:rPr>
              <a:t>medianage</a:t>
            </a:r>
            <a:r>
              <a:rPr lang="en-US" sz="2000" dirty="0">
                <a:latin typeface="Consolas" panose="020B0609020204030204" pitchFamily="49" charset="0"/>
                <a:ea typeface="Cambria" panose="02040503050406030204" pitchFamily="18" charset="0"/>
                <a:cs typeface="Times New Roman" panose="02020603050405020304" pitchFamily="18" charset="0"/>
              </a:rPr>
              <a:t>   -6.305e-02  1.027e-02  -6.138 2.55e-09 ***</a:t>
            </a:r>
            <a:br>
              <a:rPr lang="en-US" sz="2400" dirty="0">
                <a:latin typeface="Cambria" panose="02040503050406030204" pitchFamily="18" charset="0"/>
                <a:ea typeface="Cambria" panose="02040503050406030204" pitchFamily="18" charset="0"/>
                <a:cs typeface="Times New Roman" panose="02020603050405020304" pitchFamily="18" charset="0"/>
              </a:rPr>
            </a:br>
            <a:r>
              <a:rPr lang="en-US" sz="2000" dirty="0">
                <a:latin typeface="Consolas" panose="020B0609020204030204" pitchFamily="49" charset="0"/>
                <a:ea typeface="Cambria" panose="02040503050406030204" pitchFamily="18" charset="0"/>
                <a:cs typeface="Times New Roman" panose="02020603050405020304" pitchFamily="18" charset="0"/>
              </a:rPr>
              <a:t>## ---</a:t>
            </a:r>
            <a:br>
              <a:rPr lang="en-US" sz="2400" dirty="0">
                <a:latin typeface="Cambria" panose="02040503050406030204" pitchFamily="18" charset="0"/>
                <a:ea typeface="Cambria" panose="02040503050406030204" pitchFamily="18" charset="0"/>
                <a:cs typeface="Times New Roman" panose="02020603050405020304" pitchFamily="18" charset="0"/>
              </a:rPr>
            </a:br>
            <a:r>
              <a:rPr lang="en-US" sz="2000" dirty="0">
                <a:latin typeface="Consolas" panose="020B0609020204030204" pitchFamily="49" charset="0"/>
                <a:ea typeface="Cambria" panose="02040503050406030204" pitchFamily="18" charset="0"/>
                <a:cs typeface="Times New Roman" panose="02020603050405020304" pitchFamily="18" charset="0"/>
              </a:rPr>
              <a:t>## </a:t>
            </a:r>
            <a:r>
              <a:rPr lang="en-US" sz="2000" dirty="0" err="1">
                <a:latin typeface="Consolas" panose="020B0609020204030204" pitchFamily="49" charset="0"/>
                <a:ea typeface="Cambria" panose="02040503050406030204" pitchFamily="18" charset="0"/>
                <a:cs typeface="Times New Roman" panose="02020603050405020304" pitchFamily="18" charset="0"/>
              </a:rPr>
              <a:t>Signif</a:t>
            </a:r>
            <a:r>
              <a:rPr lang="en-US" sz="2000" dirty="0">
                <a:latin typeface="Consolas" panose="020B0609020204030204" pitchFamily="49" charset="0"/>
                <a:ea typeface="Cambria" panose="02040503050406030204" pitchFamily="18" charset="0"/>
                <a:cs typeface="Times New Roman" panose="02020603050405020304" pitchFamily="18" charset="0"/>
              </a:rPr>
              <a:t>. codes:  0 '***' 0.001 '**' 0.01 '*' 0.05 '.' 0.1 ' ' 1</a:t>
            </a:r>
            <a:br>
              <a:rPr lang="en-US" sz="2400" dirty="0">
                <a:latin typeface="Cambria" panose="02040503050406030204" pitchFamily="18" charset="0"/>
                <a:ea typeface="Cambria" panose="02040503050406030204" pitchFamily="18" charset="0"/>
                <a:cs typeface="Times New Roman" panose="02020603050405020304" pitchFamily="18" charset="0"/>
              </a:rPr>
            </a:br>
            <a:r>
              <a:rPr lang="en-US" sz="2000" dirty="0">
                <a:latin typeface="Consolas" panose="020B0609020204030204" pitchFamily="49" charset="0"/>
                <a:ea typeface="Cambria" panose="02040503050406030204" pitchFamily="18" charset="0"/>
                <a:cs typeface="Times New Roman" panose="02020603050405020304" pitchFamily="18" charset="0"/>
              </a:rPr>
              <a:t>## </a:t>
            </a:r>
            <a:br>
              <a:rPr lang="en-US" sz="2400" dirty="0">
                <a:latin typeface="Cambria" panose="02040503050406030204" pitchFamily="18" charset="0"/>
                <a:ea typeface="Cambria" panose="02040503050406030204" pitchFamily="18" charset="0"/>
                <a:cs typeface="Times New Roman" panose="02020603050405020304" pitchFamily="18" charset="0"/>
              </a:rPr>
            </a:br>
            <a:r>
              <a:rPr lang="en-US" sz="2000" dirty="0">
                <a:latin typeface="Consolas" panose="020B0609020204030204" pitchFamily="49" charset="0"/>
                <a:ea typeface="Cambria" panose="02040503050406030204" pitchFamily="18" charset="0"/>
                <a:cs typeface="Times New Roman" panose="02020603050405020304" pitchFamily="18" charset="0"/>
              </a:rPr>
              <a:t>## Residual standard error: 0.4774 on 310 degrees of freedom</a:t>
            </a:r>
            <a:br>
              <a:rPr lang="en-US" sz="2400" dirty="0">
                <a:latin typeface="Cambria" panose="02040503050406030204" pitchFamily="18" charset="0"/>
                <a:ea typeface="Cambria" panose="02040503050406030204" pitchFamily="18" charset="0"/>
                <a:cs typeface="Times New Roman" panose="02020603050405020304" pitchFamily="18" charset="0"/>
              </a:rPr>
            </a:br>
            <a:r>
              <a:rPr lang="en-US" sz="2000" dirty="0">
                <a:latin typeface="Consolas" panose="020B0609020204030204" pitchFamily="49" charset="0"/>
                <a:ea typeface="Cambria" panose="02040503050406030204" pitchFamily="18" charset="0"/>
                <a:cs typeface="Times New Roman" panose="02020603050405020304" pitchFamily="18" charset="0"/>
              </a:rPr>
              <a:t>##   (105 observations deleted due to missingness)</a:t>
            </a:r>
            <a:br>
              <a:rPr lang="en-US" sz="2400" dirty="0">
                <a:latin typeface="Cambria" panose="02040503050406030204" pitchFamily="18" charset="0"/>
                <a:ea typeface="Cambria" panose="02040503050406030204" pitchFamily="18" charset="0"/>
                <a:cs typeface="Times New Roman" panose="02020603050405020304" pitchFamily="18" charset="0"/>
              </a:rPr>
            </a:br>
            <a:r>
              <a:rPr lang="en-US" sz="2000" dirty="0">
                <a:latin typeface="Consolas" panose="020B0609020204030204" pitchFamily="49" charset="0"/>
                <a:ea typeface="Cambria" panose="02040503050406030204" pitchFamily="18" charset="0"/>
                <a:cs typeface="Times New Roman" panose="02020603050405020304" pitchFamily="18" charset="0"/>
              </a:rPr>
              <a:t>## Multiple R-squared:  0.3468, Adjusted R-squared:  0.3383 </a:t>
            </a:r>
            <a:endParaRPr lang="en-GB" sz="2000" dirty="0"/>
          </a:p>
        </p:txBody>
      </p:sp>
      <p:sp>
        <p:nvSpPr>
          <p:cNvPr id="3" name="Rectangle 4">
            <a:extLst>
              <a:ext uri="{FF2B5EF4-FFF2-40B4-BE49-F238E27FC236}">
                <a16:creationId xmlns:a16="http://schemas.microsoft.com/office/drawing/2014/main" id="{C2B2E242-FE72-44E7-8498-7854880AE09B}"/>
              </a:ext>
            </a:extLst>
          </p:cNvPr>
          <p:cNvSpPr txBox="1">
            <a:spLocks noChangeArrowheads="1"/>
          </p:cNvSpPr>
          <p:nvPr/>
        </p:nvSpPr>
        <p:spPr>
          <a:xfrm>
            <a:off x="120931" y="337641"/>
            <a:ext cx="9829892" cy="948289"/>
          </a:xfrm>
          <a:prstGeom prst="rect">
            <a:avLst/>
          </a:prstGeom>
        </p:spPr>
        <p:txBody>
          <a:bodyPr/>
          <a:lstStyle>
            <a:lvl1pPr algn="l" rtl="0" eaLnBrk="1" fontAlgn="base" hangingPunct="1">
              <a:spcBef>
                <a:spcPct val="0"/>
              </a:spcBef>
              <a:spcAft>
                <a:spcPct val="0"/>
              </a:spcAft>
              <a:defRPr sz="2800" b="1">
                <a:solidFill>
                  <a:schemeClr val="accent3">
                    <a:lumMod val="50000"/>
                  </a:schemeClr>
                </a:solidFill>
                <a:latin typeface="Palatino Linotype"/>
                <a:ea typeface="+mj-ea"/>
                <a:cs typeface="Palatino Linotype"/>
              </a:defRPr>
            </a:lvl1pPr>
            <a:lvl2pPr algn="l" rtl="0" eaLnBrk="1" fontAlgn="base" hangingPunct="1">
              <a:spcBef>
                <a:spcPct val="0"/>
              </a:spcBef>
              <a:spcAft>
                <a:spcPct val="0"/>
              </a:spcAft>
              <a:defRPr sz="2400" b="1">
                <a:solidFill>
                  <a:srgbClr val="FFFFFF"/>
                </a:solidFill>
                <a:latin typeface="Arial" charset="0"/>
              </a:defRPr>
            </a:lvl2pPr>
            <a:lvl3pPr algn="l" rtl="0" eaLnBrk="1" fontAlgn="base" hangingPunct="1">
              <a:spcBef>
                <a:spcPct val="0"/>
              </a:spcBef>
              <a:spcAft>
                <a:spcPct val="0"/>
              </a:spcAft>
              <a:defRPr sz="2400" b="1">
                <a:solidFill>
                  <a:srgbClr val="FFFFFF"/>
                </a:solidFill>
                <a:latin typeface="Arial" charset="0"/>
              </a:defRPr>
            </a:lvl3pPr>
            <a:lvl4pPr algn="l" rtl="0" eaLnBrk="1" fontAlgn="base" hangingPunct="1">
              <a:spcBef>
                <a:spcPct val="0"/>
              </a:spcBef>
              <a:spcAft>
                <a:spcPct val="0"/>
              </a:spcAft>
              <a:defRPr sz="2400" b="1">
                <a:solidFill>
                  <a:srgbClr val="FFFFFF"/>
                </a:solidFill>
                <a:latin typeface="Arial" charset="0"/>
              </a:defRPr>
            </a:lvl4pPr>
            <a:lvl5pPr algn="l" rtl="0" eaLnBrk="1" fontAlgn="base" hangingPunct="1">
              <a:spcBef>
                <a:spcPct val="0"/>
              </a:spcBef>
              <a:spcAft>
                <a:spcPct val="0"/>
              </a:spcAft>
              <a:defRPr sz="2400" b="1">
                <a:solidFill>
                  <a:srgbClr val="FFFFFF"/>
                </a:solidFill>
                <a:latin typeface="Arial" charset="0"/>
              </a:defRPr>
            </a:lvl5pPr>
            <a:lvl6pPr marL="457200" algn="l" rtl="0" eaLnBrk="1" fontAlgn="base" hangingPunct="1">
              <a:spcBef>
                <a:spcPct val="0"/>
              </a:spcBef>
              <a:spcAft>
                <a:spcPct val="0"/>
              </a:spcAft>
              <a:defRPr sz="2400" b="1">
                <a:solidFill>
                  <a:srgbClr val="FFFFFF"/>
                </a:solidFill>
                <a:latin typeface="Arial" charset="0"/>
              </a:defRPr>
            </a:lvl6pPr>
            <a:lvl7pPr marL="914400" algn="l" rtl="0" eaLnBrk="1" fontAlgn="base" hangingPunct="1">
              <a:spcBef>
                <a:spcPct val="0"/>
              </a:spcBef>
              <a:spcAft>
                <a:spcPct val="0"/>
              </a:spcAft>
              <a:defRPr sz="2400" b="1">
                <a:solidFill>
                  <a:srgbClr val="FFFFFF"/>
                </a:solidFill>
                <a:latin typeface="Arial" charset="0"/>
              </a:defRPr>
            </a:lvl7pPr>
            <a:lvl8pPr marL="1371600" algn="l" rtl="0" eaLnBrk="1" fontAlgn="base" hangingPunct="1">
              <a:spcBef>
                <a:spcPct val="0"/>
              </a:spcBef>
              <a:spcAft>
                <a:spcPct val="0"/>
              </a:spcAft>
              <a:defRPr sz="2400" b="1">
                <a:solidFill>
                  <a:srgbClr val="FFFFFF"/>
                </a:solidFill>
                <a:latin typeface="Arial" charset="0"/>
              </a:defRPr>
            </a:lvl8pPr>
            <a:lvl9pPr marL="1828800" algn="l" rtl="0" eaLnBrk="1" fontAlgn="base" hangingPunct="1">
              <a:spcBef>
                <a:spcPct val="0"/>
              </a:spcBef>
              <a:spcAft>
                <a:spcPct val="0"/>
              </a:spcAft>
              <a:defRPr sz="2400" b="1">
                <a:solidFill>
                  <a:srgbClr val="FFFFFF"/>
                </a:solidFill>
                <a:latin typeface="Arial" charset="0"/>
              </a:defRPr>
            </a:lvl9pPr>
          </a:lstStyle>
          <a:p>
            <a:pPr defTabSz="1300277"/>
            <a:r>
              <a:rPr lang="en-US" sz="3982" kern="0" dirty="0">
                <a:latin typeface="+mj-lt"/>
              </a:rPr>
              <a:t>Back to the criminal foreigners</a:t>
            </a:r>
          </a:p>
        </p:txBody>
      </p:sp>
      <p:sp>
        <p:nvSpPr>
          <p:cNvPr id="4" name="Rounded Rectangular Callout 3">
            <a:extLst>
              <a:ext uri="{FF2B5EF4-FFF2-40B4-BE49-F238E27FC236}">
                <a16:creationId xmlns:a16="http://schemas.microsoft.com/office/drawing/2014/main" id="{62FEAAA0-E0B1-49FB-A41A-593678F514AE}"/>
              </a:ext>
            </a:extLst>
          </p:cNvPr>
          <p:cNvSpPr/>
          <p:nvPr/>
        </p:nvSpPr>
        <p:spPr>
          <a:xfrm>
            <a:off x="6503194" y="2461024"/>
            <a:ext cx="6035780" cy="1058152"/>
          </a:xfrm>
          <a:prstGeom prst="wedgeRoundRectCallout">
            <a:avLst>
              <a:gd name="adj1" fmla="val -27612"/>
              <a:gd name="adj2" fmla="val 183032"/>
              <a:gd name="adj3" fmla="val 16667"/>
            </a:avLst>
          </a:prstGeom>
          <a:ln/>
        </p:spPr>
        <p:style>
          <a:lnRef idx="0">
            <a:schemeClr val="accent1"/>
          </a:lnRef>
          <a:fillRef idx="3">
            <a:schemeClr val="accent1"/>
          </a:fillRef>
          <a:effectRef idx="3">
            <a:schemeClr val="accent1"/>
          </a:effectRef>
          <a:fontRef idx="minor">
            <a:schemeClr val="lt1"/>
          </a:fontRef>
        </p:style>
        <p:txBody>
          <a:bodyPr rtlCol="0" anchor="ctr"/>
          <a:lstStyle/>
          <a:p>
            <a:r>
              <a:rPr lang="en-US" sz="2000" dirty="0"/>
              <a:t>Migration Effect goes away if we control for population unemployment rate &amp; median age</a:t>
            </a:r>
          </a:p>
        </p:txBody>
      </p:sp>
    </p:spTree>
    <p:extLst>
      <p:ext uri="{BB962C8B-B14F-4D97-AF65-F5344CB8AC3E}">
        <p14:creationId xmlns:p14="http://schemas.microsoft.com/office/powerpoint/2010/main" val="13174913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4"/>
          <p:cNvSpPr txBox="1">
            <a:spLocks noChangeArrowheads="1"/>
          </p:cNvSpPr>
          <p:nvPr/>
        </p:nvSpPr>
        <p:spPr>
          <a:xfrm>
            <a:off x="93499" y="136042"/>
            <a:ext cx="9829892" cy="948289"/>
          </a:xfrm>
          <a:prstGeom prst="rect">
            <a:avLst/>
          </a:prstGeom>
        </p:spPr>
        <p:txBody>
          <a:bodyPr/>
          <a:lstStyle>
            <a:lvl1pPr algn="l" rtl="0" eaLnBrk="1" fontAlgn="base" hangingPunct="1">
              <a:spcBef>
                <a:spcPct val="0"/>
              </a:spcBef>
              <a:spcAft>
                <a:spcPct val="0"/>
              </a:spcAft>
              <a:defRPr sz="2800" b="1">
                <a:solidFill>
                  <a:schemeClr val="accent3">
                    <a:lumMod val="50000"/>
                  </a:schemeClr>
                </a:solidFill>
                <a:latin typeface="Palatino Linotype"/>
                <a:ea typeface="+mj-ea"/>
                <a:cs typeface="Palatino Linotype"/>
              </a:defRPr>
            </a:lvl1pPr>
            <a:lvl2pPr algn="l" rtl="0" eaLnBrk="1" fontAlgn="base" hangingPunct="1">
              <a:spcBef>
                <a:spcPct val="0"/>
              </a:spcBef>
              <a:spcAft>
                <a:spcPct val="0"/>
              </a:spcAft>
              <a:defRPr sz="2400" b="1">
                <a:solidFill>
                  <a:srgbClr val="FFFFFF"/>
                </a:solidFill>
                <a:latin typeface="Arial" charset="0"/>
              </a:defRPr>
            </a:lvl2pPr>
            <a:lvl3pPr algn="l" rtl="0" eaLnBrk="1" fontAlgn="base" hangingPunct="1">
              <a:spcBef>
                <a:spcPct val="0"/>
              </a:spcBef>
              <a:spcAft>
                <a:spcPct val="0"/>
              </a:spcAft>
              <a:defRPr sz="2400" b="1">
                <a:solidFill>
                  <a:srgbClr val="FFFFFF"/>
                </a:solidFill>
                <a:latin typeface="Arial" charset="0"/>
              </a:defRPr>
            </a:lvl3pPr>
            <a:lvl4pPr algn="l" rtl="0" eaLnBrk="1" fontAlgn="base" hangingPunct="1">
              <a:spcBef>
                <a:spcPct val="0"/>
              </a:spcBef>
              <a:spcAft>
                <a:spcPct val="0"/>
              </a:spcAft>
              <a:defRPr sz="2400" b="1">
                <a:solidFill>
                  <a:srgbClr val="FFFFFF"/>
                </a:solidFill>
                <a:latin typeface="Arial" charset="0"/>
              </a:defRPr>
            </a:lvl4pPr>
            <a:lvl5pPr algn="l" rtl="0" eaLnBrk="1" fontAlgn="base" hangingPunct="1">
              <a:spcBef>
                <a:spcPct val="0"/>
              </a:spcBef>
              <a:spcAft>
                <a:spcPct val="0"/>
              </a:spcAft>
              <a:defRPr sz="2400" b="1">
                <a:solidFill>
                  <a:srgbClr val="FFFFFF"/>
                </a:solidFill>
                <a:latin typeface="Arial" charset="0"/>
              </a:defRPr>
            </a:lvl5pPr>
            <a:lvl6pPr marL="457200" algn="l" rtl="0" eaLnBrk="1" fontAlgn="base" hangingPunct="1">
              <a:spcBef>
                <a:spcPct val="0"/>
              </a:spcBef>
              <a:spcAft>
                <a:spcPct val="0"/>
              </a:spcAft>
              <a:defRPr sz="2400" b="1">
                <a:solidFill>
                  <a:srgbClr val="FFFFFF"/>
                </a:solidFill>
                <a:latin typeface="Arial" charset="0"/>
              </a:defRPr>
            </a:lvl6pPr>
            <a:lvl7pPr marL="914400" algn="l" rtl="0" eaLnBrk="1" fontAlgn="base" hangingPunct="1">
              <a:spcBef>
                <a:spcPct val="0"/>
              </a:spcBef>
              <a:spcAft>
                <a:spcPct val="0"/>
              </a:spcAft>
              <a:defRPr sz="2400" b="1">
                <a:solidFill>
                  <a:srgbClr val="FFFFFF"/>
                </a:solidFill>
                <a:latin typeface="Arial" charset="0"/>
              </a:defRPr>
            </a:lvl7pPr>
            <a:lvl8pPr marL="1371600" algn="l" rtl="0" eaLnBrk="1" fontAlgn="base" hangingPunct="1">
              <a:spcBef>
                <a:spcPct val="0"/>
              </a:spcBef>
              <a:spcAft>
                <a:spcPct val="0"/>
              </a:spcAft>
              <a:defRPr sz="2400" b="1">
                <a:solidFill>
                  <a:srgbClr val="FFFFFF"/>
                </a:solidFill>
                <a:latin typeface="Arial" charset="0"/>
              </a:defRPr>
            </a:lvl8pPr>
            <a:lvl9pPr marL="1828800" algn="l" rtl="0" eaLnBrk="1" fontAlgn="base" hangingPunct="1">
              <a:spcBef>
                <a:spcPct val="0"/>
              </a:spcBef>
              <a:spcAft>
                <a:spcPct val="0"/>
              </a:spcAft>
              <a:defRPr sz="2400" b="1">
                <a:solidFill>
                  <a:srgbClr val="FFFFFF"/>
                </a:solidFill>
                <a:latin typeface="Arial" charset="0"/>
              </a:defRPr>
            </a:lvl9pPr>
          </a:lstStyle>
          <a:p>
            <a:pPr defTabSz="1300277"/>
            <a:r>
              <a:rPr lang="en-US" sz="3982" kern="0" dirty="0">
                <a:latin typeface="+mj-lt"/>
              </a:rPr>
              <a:t>Perfect Multi-collinearity</a:t>
            </a:r>
          </a:p>
        </p:txBody>
      </p:sp>
      <p:sp>
        <p:nvSpPr>
          <p:cNvPr id="4" name="Rounded Rectangular Callout 3"/>
          <p:cNvSpPr/>
          <p:nvPr/>
        </p:nvSpPr>
        <p:spPr>
          <a:xfrm>
            <a:off x="3171548" y="1066730"/>
            <a:ext cx="9585893" cy="948289"/>
          </a:xfrm>
          <a:prstGeom prst="wedgeRoundRectCallout">
            <a:avLst>
              <a:gd name="adj1" fmla="val -28516"/>
              <a:gd name="adj2" fmla="val -84378"/>
              <a:gd name="adj3" fmla="val 16667"/>
            </a:avLst>
          </a:prstGeom>
          <a:ln/>
        </p:spPr>
        <p:style>
          <a:lnRef idx="0">
            <a:schemeClr val="accent1"/>
          </a:lnRef>
          <a:fillRef idx="3">
            <a:schemeClr val="accent1"/>
          </a:fillRef>
          <a:effectRef idx="3">
            <a:schemeClr val="accent1"/>
          </a:effectRef>
          <a:fontRef idx="minor">
            <a:schemeClr val="lt1"/>
          </a:fontRef>
        </p:style>
        <p:txBody>
          <a:bodyPr rtlCol="0" anchor="ctr"/>
          <a:lstStyle/>
          <a:p>
            <a:pPr marL="406337" indent="-406337">
              <a:buFont typeface="Arial" charset="0"/>
              <a:buChar char="•"/>
            </a:pPr>
            <a:r>
              <a:rPr lang="en-US" sz="2400" dirty="0"/>
              <a:t>A specific problem in the multivariate case</a:t>
            </a:r>
          </a:p>
          <a:p>
            <a:pPr marL="406337" indent="-406337">
              <a:buFont typeface="Arial" charset="0"/>
              <a:buChar char="•"/>
            </a:pPr>
            <a:r>
              <a:rPr lang="en-US" sz="2400" dirty="0"/>
              <a:t>Sample has not enough variation in the explanatory variables</a:t>
            </a:r>
          </a:p>
        </p:txBody>
      </p:sp>
      <p:pic>
        <p:nvPicPr>
          <p:cNvPr id="2" name="Picture 1">
            <a:extLst>
              <a:ext uri="{FF2B5EF4-FFF2-40B4-BE49-F238E27FC236}">
                <a16:creationId xmlns:a16="http://schemas.microsoft.com/office/drawing/2014/main" id="{9D7CFF85-9DEB-45C8-92EA-0F3DC2E30051}"/>
              </a:ext>
            </a:extLst>
          </p:cNvPr>
          <p:cNvPicPr>
            <a:picLocks noChangeAspect="1"/>
          </p:cNvPicPr>
          <p:nvPr/>
        </p:nvPicPr>
        <p:blipFill>
          <a:blip r:embed="rId2"/>
          <a:srcRect/>
          <a:stretch/>
        </p:blipFill>
        <p:spPr>
          <a:xfrm>
            <a:off x="160194" y="2015019"/>
            <a:ext cx="10367054" cy="7805028"/>
          </a:xfrm>
          <a:prstGeom prst="rect">
            <a:avLst/>
          </a:prstGeom>
        </p:spPr>
      </p:pic>
      <p:sp>
        <p:nvSpPr>
          <p:cNvPr id="8" name="Rounded Rectangular Callout 3">
            <a:extLst>
              <a:ext uri="{FF2B5EF4-FFF2-40B4-BE49-F238E27FC236}">
                <a16:creationId xmlns:a16="http://schemas.microsoft.com/office/drawing/2014/main" id="{FBB1CAAF-AB04-4ADD-905D-4096B0B3A3E2}"/>
              </a:ext>
            </a:extLst>
          </p:cNvPr>
          <p:cNvSpPr/>
          <p:nvPr/>
        </p:nvSpPr>
        <p:spPr>
          <a:xfrm>
            <a:off x="6784848" y="3685032"/>
            <a:ext cx="5503201" cy="1700784"/>
          </a:xfrm>
          <a:prstGeom prst="wedgeRoundRectCallout">
            <a:avLst>
              <a:gd name="adj1" fmla="val -68227"/>
              <a:gd name="adj2" fmla="val -72882"/>
              <a:gd name="adj3" fmla="val 16667"/>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a:t>Implies perfect multi-collinearity</a:t>
            </a:r>
          </a:p>
          <a:p>
            <a:pPr algn="ctr"/>
            <a:r>
              <a:rPr lang="en-US" sz="2400" i="1" dirty="0"/>
              <a:t>educ in days</a:t>
            </a:r>
            <a:r>
              <a:rPr lang="en-US" sz="2400" dirty="0"/>
              <a:t> will be different numbers but it will be perfectly correlated with </a:t>
            </a:r>
            <a:r>
              <a:rPr lang="en-US" sz="2400" i="1" dirty="0"/>
              <a:t>educ</a:t>
            </a:r>
            <a:r>
              <a:rPr lang="en-US" sz="2400" dirty="0"/>
              <a:t> in years</a:t>
            </a:r>
          </a:p>
        </p:txBody>
      </p:sp>
    </p:spTree>
    <p:extLst>
      <p:ext uri="{BB962C8B-B14F-4D97-AF65-F5344CB8AC3E}">
        <p14:creationId xmlns:p14="http://schemas.microsoft.com/office/powerpoint/2010/main" val="23825391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076E0D-E35C-4AE2-A910-E2901A8AC554}"/>
              </a:ext>
            </a:extLst>
          </p:cNvPr>
          <p:cNvPicPr>
            <a:picLocks noChangeAspect="1"/>
          </p:cNvPicPr>
          <p:nvPr/>
        </p:nvPicPr>
        <p:blipFill>
          <a:blip r:embed="rId2"/>
          <a:srcRect/>
          <a:stretch/>
        </p:blipFill>
        <p:spPr>
          <a:xfrm>
            <a:off x="0" y="2158957"/>
            <a:ext cx="12976989" cy="6685574"/>
          </a:xfrm>
          <a:prstGeom prst="rect">
            <a:avLst/>
          </a:prstGeom>
        </p:spPr>
      </p:pic>
      <p:sp>
        <p:nvSpPr>
          <p:cNvPr id="15" name="Rectangle 4"/>
          <p:cNvSpPr txBox="1">
            <a:spLocks noChangeArrowheads="1"/>
          </p:cNvSpPr>
          <p:nvPr/>
        </p:nvSpPr>
        <p:spPr>
          <a:xfrm>
            <a:off x="120931" y="337641"/>
            <a:ext cx="9829892" cy="948289"/>
          </a:xfrm>
          <a:prstGeom prst="rect">
            <a:avLst/>
          </a:prstGeom>
        </p:spPr>
        <p:txBody>
          <a:bodyPr/>
          <a:lstStyle>
            <a:lvl1pPr algn="l" rtl="0" eaLnBrk="1" fontAlgn="base" hangingPunct="1">
              <a:spcBef>
                <a:spcPct val="0"/>
              </a:spcBef>
              <a:spcAft>
                <a:spcPct val="0"/>
              </a:spcAft>
              <a:defRPr sz="2800" b="1">
                <a:solidFill>
                  <a:schemeClr val="accent3">
                    <a:lumMod val="50000"/>
                  </a:schemeClr>
                </a:solidFill>
                <a:latin typeface="Palatino Linotype"/>
                <a:ea typeface="+mj-ea"/>
                <a:cs typeface="Palatino Linotype"/>
              </a:defRPr>
            </a:lvl1pPr>
            <a:lvl2pPr algn="l" rtl="0" eaLnBrk="1" fontAlgn="base" hangingPunct="1">
              <a:spcBef>
                <a:spcPct val="0"/>
              </a:spcBef>
              <a:spcAft>
                <a:spcPct val="0"/>
              </a:spcAft>
              <a:defRPr sz="2400" b="1">
                <a:solidFill>
                  <a:srgbClr val="FFFFFF"/>
                </a:solidFill>
                <a:latin typeface="Arial" charset="0"/>
              </a:defRPr>
            </a:lvl2pPr>
            <a:lvl3pPr algn="l" rtl="0" eaLnBrk="1" fontAlgn="base" hangingPunct="1">
              <a:spcBef>
                <a:spcPct val="0"/>
              </a:spcBef>
              <a:spcAft>
                <a:spcPct val="0"/>
              </a:spcAft>
              <a:defRPr sz="2400" b="1">
                <a:solidFill>
                  <a:srgbClr val="FFFFFF"/>
                </a:solidFill>
                <a:latin typeface="Arial" charset="0"/>
              </a:defRPr>
            </a:lvl3pPr>
            <a:lvl4pPr algn="l" rtl="0" eaLnBrk="1" fontAlgn="base" hangingPunct="1">
              <a:spcBef>
                <a:spcPct val="0"/>
              </a:spcBef>
              <a:spcAft>
                <a:spcPct val="0"/>
              </a:spcAft>
              <a:defRPr sz="2400" b="1">
                <a:solidFill>
                  <a:srgbClr val="FFFFFF"/>
                </a:solidFill>
                <a:latin typeface="Arial" charset="0"/>
              </a:defRPr>
            </a:lvl4pPr>
            <a:lvl5pPr algn="l" rtl="0" eaLnBrk="1" fontAlgn="base" hangingPunct="1">
              <a:spcBef>
                <a:spcPct val="0"/>
              </a:spcBef>
              <a:spcAft>
                <a:spcPct val="0"/>
              </a:spcAft>
              <a:defRPr sz="2400" b="1">
                <a:solidFill>
                  <a:srgbClr val="FFFFFF"/>
                </a:solidFill>
                <a:latin typeface="Arial" charset="0"/>
              </a:defRPr>
            </a:lvl5pPr>
            <a:lvl6pPr marL="457200" algn="l" rtl="0" eaLnBrk="1" fontAlgn="base" hangingPunct="1">
              <a:spcBef>
                <a:spcPct val="0"/>
              </a:spcBef>
              <a:spcAft>
                <a:spcPct val="0"/>
              </a:spcAft>
              <a:defRPr sz="2400" b="1">
                <a:solidFill>
                  <a:srgbClr val="FFFFFF"/>
                </a:solidFill>
                <a:latin typeface="Arial" charset="0"/>
              </a:defRPr>
            </a:lvl6pPr>
            <a:lvl7pPr marL="914400" algn="l" rtl="0" eaLnBrk="1" fontAlgn="base" hangingPunct="1">
              <a:spcBef>
                <a:spcPct val="0"/>
              </a:spcBef>
              <a:spcAft>
                <a:spcPct val="0"/>
              </a:spcAft>
              <a:defRPr sz="2400" b="1">
                <a:solidFill>
                  <a:srgbClr val="FFFFFF"/>
                </a:solidFill>
                <a:latin typeface="Arial" charset="0"/>
              </a:defRPr>
            </a:lvl7pPr>
            <a:lvl8pPr marL="1371600" algn="l" rtl="0" eaLnBrk="1" fontAlgn="base" hangingPunct="1">
              <a:spcBef>
                <a:spcPct val="0"/>
              </a:spcBef>
              <a:spcAft>
                <a:spcPct val="0"/>
              </a:spcAft>
              <a:defRPr sz="2400" b="1">
                <a:solidFill>
                  <a:srgbClr val="FFFFFF"/>
                </a:solidFill>
                <a:latin typeface="Arial" charset="0"/>
              </a:defRPr>
            </a:lvl8pPr>
            <a:lvl9pPr marL="1828800" algn="l" rtl="0" eaLnBrk="1" fontAlgn="base" hangingPunct="1">
              <a:spcBef>
                <a:spcPct val="0"/>
              </a:spcBef>
              <a:spcAft>
                <a:spcPct val="0"/>
              </a:spcAft>
              <a:defRPr sz="2400" b="1">
                <a:solidFill>
                  <a:srgbClr val="FFFFFF"/>
                </a:solidFill>
                <a:latin typeface="Arial" charset="0"/>
              </a:defRPr>
            </a:lvl9pPr>
          </a:lstStyle>
          <a:p>
            <a:pPr defTabSz="1300277"/>
            <a:r>
              <a:rPr lang="en-US" sz="3982" kern="0" dirty="0">
                <a:latin typeface="+mj-lt"/>
              </a:rPr>
              <a:t>Perfect Multi-collinearity</a:t>
            </a:r>
          </a:p>
        </p:txBody>
      </p:sp>
      <p:sp>
        <p:nvSpPr>
          <p:cNvPr id="8" name="Rounded Rectangular Callout 3">
            <a:extLst>
              <a:ext uri="{FF2B5EF4-FFF2-40B4-BE49-F238E27FC236}">
                <a16:creationId xmlns:a16="http://schemas.microsoft.com/office/drawing/2014/main" id="{FBB1CAAF-AB04-4ADD-905D-4096B0B3A3E2}"/>
              </a:ext>
            </a:extLst>
          </p:cNvPr>
          <p:cNvSpPr/>
          <p:nvPr/>
        </p:nvSpPr>
        <p:spPr>
          <a:xfrm>
            <a:off x="7269480" y="3685032"/>
            <a:ext cx="5503201" cy="2816352"/>
          </a:xfrm>
          <a:prstGeom prst="wedgeRoundRectCallout">
            <a:avLst>
              <a:gd name="adj1" fmla="val -71717"/>
              <a:gd name="adj2" fmla="val 63520"/>
              <a:gd name="adj3" fmla="val 16667"/>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a:t>We cannot work the effect of “educ in days” holding “educ in years” constant because all observations with a given “educ in years” all have the same “educ in days”</a:t>
            </a:r>
          </a:p>
        </p:txBody>
      </p:sp>
      <p:sp>
        <p:nvSpPr>
          <p:cNvPr id="3" name="Speech Bubble: Rectangle with Corners Rounded 2">
            <a:extLst>
              <a:ext uri="{FF2B5EF4-FFF2-40B4-BE49-F238E27FC236}">
                <a16:creationId xmlns:a16="http://schemas.microsoft.com/office/drawing/2014/main" id="{6B373DF1-F07F-4977-BADA-B2991FD6BA68}"/>
              </a:ext>
            </a:extLst>
          </p:cNvPr>
          <p:cNvSpPr/>
          <p:nvPr/>
        </p:nvSpPr>
        <p:spPr>
          <a:xfrm>
            <a:off x="8110728" y="7214616"/>
            <a:ext cx="4123944" cy="2199756"/>
          </a:xfrm>
          <a:prstGeom prst="wedgeRoundRectCallout">
            <a:avLst>
              <a:gd name="adj1" fmla="val -102873"/>
              <a:gd name="adj2" fmla="val -56801"/>
              <a:gd name="adj3" fmla="val 16667"/>
            </a:avLst>
          </a:prstGeom>
          <a:solidFill>
            <a:srgbClr val="FFDA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GB" dirty="0"/>
              <a:t>R will drop one of the variables to allow OLS</a:t>
            </a:r>
          </a:p>
          <a:p>
            <a:pPr marL="457200" indent="-457200">
              <a:buFont typeface="Arial" panose="020B0604020202020204" pitchFamily="34" charset="0"/>
              <a:buChar char="•"/>
            </a:pPr>
            <a:r>
              <a:rPr lang="en-GB" dirty="0"/>
              <a:t>Which one is dropped has no meaning</a:t>
            </a:r>
          </a:p>
        </p:txBody>
      </p:sp>
    </p:spTree>
    <p:extLst>
      <p:ext uri="{BB962C8B-B14F-4D97-AF65-F5344CB8AC3E}">
        <p14:creationId xmlns:p14="http://schemas.microsoft.com/office/powerpoint/2010/main" val="18935445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4"/>
          <p:cNvSpPr txBox="1">
            <a:spLocks noChangeArrowheads="1"/>
          </p:cNvSpPr>
          <p:nvPr/>
        </p:nvSpPr>
        <p:spPr>
          <a:xfrm>
            <a:off x="120931" y="337641"/>
            <a:ext cx="9829892" cy="948289"/>
          </a:xfrm>
          <a:prstGeom prst="rect">
            <a:avLst/>
          </a:prstGeom>
        </p:spPr>
        <p:txBody>
          <a:bodyPr/>
          <a:lstStyle>
            <a:lvl1pPr algn="l" rtl="0" eaLnBrk="1" fontAlgn="base" hangingPunct="1">
              <a:spcBef>
                <a:spcPct val="0"/>
              </a:spcBef>
              <a:spcAft>
                <a:spcPct val="0"/>
              </a:spcAft>
              <a:defRPr sz="2800" b="1">
                <a:solidFill>
                  <a:schemeClr val="accent3">
                    <a:lumMod val="50000"/>
                  </a:schemeClr>
                </a:solidFill>
                <a:latin typeface="Palatino Linotype"/>
                <a:ea typeface="+mj-ea"/>
                <a:cs typeface="Palatino Linotype"/>
              </a:defRPr>
            </a:lvl1pPr>
            <a:lvl2pPr algn="l" rtl="0" eaLnBrk="1" fontAlgn="base" hangingPunct="1">
              <a:spcBef>
                <a:spcPct val="0"/>
              </a:spcBef>
              <a:spcAft>
                <a:spcPct val="0"/>
              </a:spcAft>
              <a:defRPr sz="2400" b="1">
                <a:solidFill>
                  <a:srgbClr val="FFFFFF"/>
                </a:solidFill>
                <a:latin typeface="Arial" charset="0"/>
              </a:defRPr>
            </a:lvl2pPr>
            <a:lvl3pPr algn="l" rtl="0" eaLnBrk="1" fontAlgn="base" hangingPunct="1">
              <a:spcBef>
                <a:spcPct val="0"/>
              </a:spcBef>
              <a:spcAft>
                <a:spcPct val="0"/>
              </a:spcAft>
              <a:defRPr sz="2400" b="1">
                <a:solidFill>
                  <a:srgbClr val="FFFFFF"/>
                </a:solidFill>
                <a:latin typeface="Arial" charset="0"/>
              </a:defRPr>
            </a:lvl3pPr>
            <a:lvl4pPr algn="l" rtl="0" eaLnBrk="1" fontAlgn="base" hangingPunct="1">
              <a:spcBef>
                <a:spcPct val="0"/>
              </a:spcBef>
              <a:spcAft>
                <a:spcPct val="0"/>
              </a:spcAft>
              <a:defRPr sz="2400" b="1">
                <a:solidFill>
                  <a:srgbClr val="FFFFFF"/>
                </a:solidFill>
                <a:latin typeface="Arial" charset="0"/>
              </a:defRPr>
            </a:lvl4pPr>
            <a:lvl5pPr algn="l" rtl="0" eaLnBrk="1" fontAlgn="base" hangingPunct="1">
              <a:spcBef>
                <a:spcPct val="0"/>
              </a:spcBef>
              <a:spcAft>
                <a:spcPct val="0"/>
              </a:spcAft>
              <a:defRPr sz="2400" b="1">
                <a:solidFill>
                  <a:srgbClr val="FFFFFF"/>
                </a:solidFill>
                <a:latin typeface="Arial" charset="0"/>
              </a:defRPr>
            </a:lvl5pPr>
            <a:lvl6pPr marL="457200" algn="l" rtl="0" eaLnBrk="1" fontAlgn="base" hangingPunct="1">
              <a:spcBef>
                <a:spcPct val="0"/>
              </a:spcBef>
              <a:spcAft>
                <a:spcPct val="0"/>
              </a:spcAft>
              <a:defRPr sz="2400" b="1">
                <a:solidFill>
                  <a:srgbClr val="FFFFFF"/>
                </a:solidFill>
                <a:latin typeface="Arial" charset="0"/>
              </a:defRPr>
            </a:lvl6pPr>
            <a:lvl7pPr marL="914400" algn="l" rtl="0" eaLnBrk="1" fontAlgn="base" hangingPunct="1">
              <a:spcBef>
                <a:spcPct val="0"/>
              </a:spcBef>
              <a:spcAft>
                <a:spcPct val="0"/>
              </a:spcAft>
              <a:defRPr sz="2400" b="1">
                <a:solidFill>
                  <a:srgbClr val="FFFFFF"/>
                </a:solidFill>
                <a:latin typeface="Arial" charset="0"/>
              </a:defRPr>
            </a:lvl7pPr>
            <a:lvl8pPr marL="1371600" algn="l" rtl="0" eaLnBrk="1" fontAlgn="base" hangingPunct="1">
              <a:spcBef>
                <a:spcPct val="0"/>
              </a:spcBef>
              <a:spcAft>
                <a:spcPct val="0"/>
              </a:spcAft>
              <a:defRPr sz="2400" b="1">
                <a:solidFill>
                  <a:srgbClr val="FFFFFF"/>
                </a:solidFill>
                <a:latin typeface="Arial" charset="0"/>
              </a:defRPr>
            </a:lvl8pPr>
            <a:lvl9pPr marL="1828800" algn="l" rtl="0" eaLnBrk="1" fontAlgn="base" hangingPunct="1">
              <a:spcBef>
                <a:spcPct val="0"/>
              </a:spcBef>
              <a:spcAft>
                <a:spcPct val="0"/>
              </a:spcAft>
              <a:defRPr sz="2400" b="1">
                <a:solidFill>
                  <a:srgbClr val="FFFFFF"/>
                </a:solidFill>
                <a:latin typeface="Arial" charset="0"/>
              </a:defRPr>
            </a:lvl9pPr>
          </a:lstStyle>
          <a:p>
            <a:pPr defTabSz="1300277"/>
            <a:r>
              <a:rPr lang="en-US" sz="3982" kern="0" dirty="0">
                <a:latin typeface="+mj-lt"/>
              </a:rPr>
              <a:t>Imperfect Multi-collinearity</a:t>
            </a:r>
          </a:p>
        </p:txBody>
      </p:sp>
      <p:sp>
        <p:nvSpPr>
          <p:cNvPr id="8" name="Rounded Rectangular Callout 3">
            <a:extLst>
              <a:ext uri="{FF2B5EF4-FFF2-40B4-BE49-F238E27FC236}">
                <a16:creationId xmlns:a16="http://schemas.microsoft.com/office/drawing/2014/main" id="{FBB1CAAF-AB04-4ADD-905D-4096B0B3A3E2}"/>
              </a:ext>
            </a:extLst>
          </p:cNvPr>
          <p:cNvSpPr/>
          <p:nvPr/>
        </p:nvSpPr>
        <p:spPr>
          <a:xfrm>
            <a:off x="210312" y="1700784"/>
            <a:ext cx="12380976" cy="850392"/>
          </a:xfrm>
          <a:prstGeom prst="wedgeRoundRectCallout">
            <a:avLst>
              <a:gd name="adj1" fmla="val -34946"/>
              <a:gd name="adj2" fmla="val -113853"/>
              <a:gd name="adj3" fmla="val 16667"/>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200" dirty="0"/>
              <a:t>Explanatory variables are closely but no perfectly correlated</a:t>
            </a:r>
          </a:p>
        </p:txBody>
      </p:sp>
      <mc:AlternateContent xmlns:mc="http://schemas.openxmlformats.org/markup-compatibility/2006" xmlns:a14="http://schemas.microsoft.com/office/drawing/2010/main">
        <mc:Choice Requires="a14">
          <p:sp>
            <p:nvSpPr>
              <p:cNvPr id="5" name="Rounded Rectangular Callout 3">
                <a:extLst>
                  <a:ext uri="{FF2B5EF4-FFF2-40B4-BE49-F238E27FC236}">
                    <a16:creationId xmlns:a16="http://schemas.microsoft.com/office/drawing/2014/main" id="{9E7A0428-4A08-4988-9E19-5C762463E2D8}"/>
                  </a:ext>
                </a:extLst>
              </p:cNvPr>
              <p:cNvSpPr/>
              <p:nvPr/>
            </p:nvSpPr>
            <p:spPr>
              <a:xfrm>
                <a:off x="120931" y="3585574"/>
                <a:ext cx="7230845" cy="2580863"/>
              </a:xfrm>
              <a:prstGeom prst="wedgeRoundRectCallout">
                <a:avLst>
                  <a:gd name="adj1" fmla="val 2573"/>
                  <a:gd name="adj2" fmla="val -88099"/>
                  <a:gd name="adj3" fmla="val 16667"/>
                </a:avLst>
              </a:prstGeom>
              <a:ln/>
            </p:spPr>
            <p:style>
              <a:lnRef idx="0">
                <a:schemeClr val="accent1"/>
              </a:lnRef>
              <a:fillRef idx="3">
                <a:schemeClr val="accent1"/>
              </a:fillRef>
              <a:effectRef idx="3">
                <a:schemeClr val="accent1"/>
              </a:effectRef>
              <a:fontRef idx="minor">
                <a:schemeClr val="lt1"/>
              </a:fontRef>
            </p:style>
            <p:txBody>
              <a:bodyPr rtlCol="0" anchor="ctr"/>
              <a:lstStyle/>
              <a:p>
                <a:r>
                  <a:rPr lang="en-US" sz="2400" dirty="0"/>
                  <a:t>Consequences:</a:t>
                </a:r>
              </a:p>
              <a:p>
                <a:pPr marL="457200" indent="-457200">
                  <a:buFont typeface="Arial" panose="020B0604020202020204" pitchFamily="34" charset="0"/>
                  <a:buChar char="•"/>
                </a:pPr>
                <a:r>
                  <a:rPr lang="en-US" sz="2400" dirty="0"/>
                  <a:t>We can estimate all coefficients</a:t>
                </a:r>
              </a:p>
              <a:p>
                <a:pPr marL="457200" indent="-457200">
                  <a:buFont typeface="Arial" panose="020B0604020202020204" pitchFamily="34" charset="0"/>
                  <a:buChar char="•"/>
                </a:pPr>
                <a:r>
                  <a:rPr lang="en-US" sz="2400" dirty="0"/>
                  <a:t>Variance of estimates might be high i.e. estimates could be quite far off from true value.</a:t>
                </a:r>
              </a:p>
              <a:p>
                <a:pPr marL="457200" indent="-457200">
                  <a:buFont typeface="Arial" panose="020B0604020202020204" pitchFamily="34" charset="0"/>
                  <a:buChar char="•"/>
                </a:pPr>
                <a:r>
                  <a:rPr lang="en-US" sz="2400" dirty="0"/>
                  <a:t>However: estimates will be unbiased (if x </a:t>
                </a:r>
                <a:r>
                  <a:rPr lang="en-US" sz="2400" u="sng" dirty="0"/>
                  <a:t>not</a:t>
                </a:r>
                <a:r>
                  <a:rPr lang="en-US" sz="2400" dirty="0"/>
                  <a:t> correlated with </a:t>
                </a:r>
                <a14:m>
                  <m:oMath xmlns:m="http://schemas.openxmlformats.org/officeDocument/2006/math">
                    <m:r>
                      <a:rPr lang="en-GB" sz="2400" b="0" i="1" smtClean="0">
                        <a:latin typeface="Cambria Math" panose="02040503050406030204" pitchFamily="18" charset="0"/>
                      </a:rPr>
                      <m:t>𝜖</m:t>
                    </m:r>
                  </m:oMath>
                </a14:m>
                <a:r>
                  <a:rPr lang="en-US" sz="2400" dirty="0"/>
                  <a:t>)</a:t>
                </a:r>
              </a:p>
            </p:txBody>
          </p:sp>
        </mc:Choice>
        <mc:Fallback xmlns="">
          <p:sp>
            <p:nvSpPr>
              <p:cNvPr id="5" name="Rounded Rectangular Callout 3">
                <a:extLst>
                  <a:ext uri="{FF2B5EF4-FFF2-40B4-BE49-F238E27FC236}">
                    <a16:creationId xmlns:a16="http://schemas.microsoft.com/office/drawing/2014/main" id="{9E7A0428-4A08-4988-9E19-5C762463E2D8}"/>
                  </a:ext>
                </a:extLst>
              </p:cNvPr>
              <p:cNvSpPr>
                <a:spLocks noRot="1" noChangeAspect="1" noMove="1" noResize="1" noEditPoints="1" noAdjustHandles="1" noChangeArrowheads="1" noChangeShapeType="1" noTextEdit="1"/>
              </p:cNvSpPr>
              <p:nvPr/>
            </p:nvSpPr>
            <p:spPr>
              <a:xfrm>
                <a:off x="120931" y="3585574"/>
                <a:ext cx="7230845" cy="2580863"/>
              </a:xfrm>
              <a:prstGeom prst="wedgeRoundRectCallout">
                <a:avLst>
                  <a:gd name="adj1" fmla="val 2573"/>
                  <a:gd name="adj2" fmla="val -88099"/>
                  <a:gd name="adj3" fmla="val 16667"/>
                </a:avLst>
              </a:prstGeom>
              <a:blipFill>
                <a:blip r:embed="rId2"/>
                <a:stretch>
                  <a:fillRect/>
                </a:stretch>
              </a:blipFill>
              <a:ln/>
            </p:spPr>
            <p:txBody>
              <a:bodyPr/>
              <a:lstStyle/>
              <a:p>
                <a:r>
                  <a:rPr lang="en-GB">
                    <a:noFill/>
                  </a:rPr>
                  <a:t> </a:t>
                </a:r>
              </a:p>
            </p:txBody>
          </p:sp>
        </mc:Fallback>
      </mc:AlternateContent>
      <p:sp>
        <p:nvSpPr>
          <p:cNvPr id="6" name="Rounded Rectangular Callout 3">
            <a:extLst>
              <a:ext uri="{FF2B5EF4-FFF2-40B4-BE49-F238E27FC236}">
                <a16:creationId xmlns:a16="http://schemas.microsoft.com/office/drawing/2014/main" id="{05D5B448-4B44-4E61-8DC1-C8AD9396DA65}"/>
              </a:ext>
            </a:extLst>
          </p:cNvPr>
          <p:cNvSpPr/>
          <p:nvPr/>
        </p:nvSpPr>
        <p:spPr>
          <a:xfrm>
            <a:off x="120931" y="6833509"/>
            <a:ext cx="12380976" cy="2580863"/>
          </a:xfrm>
          <a:prstGeom prst="wedgeRoundRectCallout">
            <a:avLst>
              <a:gd name="adj1" fmla="val -24532"/>
              <a:gd name="adj2" fmla="val -78533"/>
              <a:gd name="adj3" fmla="val 16667"/>
            </a:avLst>
          </a:prstGeom>
          <a:ln/>
        </p:spPr>
        <p:style>
          <a:lnRef idx="0">
            <a:schemeClr val="accent1"/>
          </a:lnRef>
          <a:fillRef idx="3">
            <a:schemeClr val="accent1"/>
          </a:fillRef>
          <a:effectRef idx="3">
            <a:schemeClr val="accent1"/>
          </a:effectRef>
          <a:fontRef idx="minor">
            <a:schemeClr val="lt1"/>
          </a:fontRef>
        </p:style>
        <p:txBody>
          <a:bodyPr rtlCol="0" anchor="ctr"/>
          <a:lstStyle/>
          <a:p>
            <a:r>
              <a:rPr lang="en-GB" sz="2800" dirty="0"/>
              <a:t>So what’s the problem?</a:t>
            </a:r>
          </a:p>
          <a:p>
            <a:pPr marL="457200" indent="-457200">
              <a:buFont typeface="Arial" panose="020B0604020202020204" pitchFamily="34" charset="0"/>
              <a:buChar char="•"/>
            </a:pPr>
            <a:r>
              <a:rPr lang="en-GB" sz="2800" dirty="0"/>
              <a:t>Possibly none</a:t>
            </a:r>
          </a:p>
          <a:p>
            <a:pPr marL="457200" indent="-457200">
              <a:buFont typeface="Arial" panose="020B0604020202020204" pitchFamily="34" charset="0"/>
              <a:buChar char="•"/>
            </a:pPr>
            <a:r>
              <a:rPr lang="en-GB" sz="2800" dirty="0"/>
              <a:t>Sometimes it won’t be possible to reliably identify all desired effects</a:t>
            </a:r>
          </a:p>
          <a:p>
            <a:pPr marL="457200" indent="-457200">
              <a:buFont typeface="Arial" panose="020B0604020202020204" pitchFamily="34" charset="0"/>
              <a:buChar char="•"/>
            </a:pPr>
            <a:r>
              <a:rPr lang="en-GB" sz="2800" dirty="0"/>
              <a:t>You might think something doesn’t matter when it does. </a:t>
            </a:r>
            <a:endParaRPr lang="en-US" sz="2800" dirty="0"/>
          </a:p>
        </p:txBody>
      </p:sp>
      <p:sp>
        <p:nvSpPr>
          <p:cNvPr id="3" name="Thought Bubble: Cloud 2">
            <a:extLst>
              <a:ext uri="{FF2B5EF4-FFF2-40B4-BE49-F238E27FC236}">
                <a16:creationId xmlns:a16="http://schemas.microsoft.com/office/drawing/2014/main" id="{9AB08B31-C741-44D0-B692-CD34FB1B6DEB}"/>
              </a:ext>
            </a:extLst>
          </p:cNvPr>
          <p:cNvSpPr/>
          <p:nvPr/>
        </p:nvSpPr>
        <p:spPr>
          <a:xfrm>
            <a:off x="7351775" y="2779775"/>
            <a:ext cx="5533681" cy="3474721"/>
          </a:xfrm>
          <a:prstGeom prst="cloudCallout">
            <a:avLst>
              <a:gd name="adj1" fmla="val -60381"/>
              <a:gd name="adj2" fmla="val -1623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i.e. it’s hard – but not impossible – for the OLS algorithm to distinguish between the separate effects for all the variables</a:t>
            </a:r>
          </a:p>
        </p:txBody>
      </p:sp>
    </p:spTree>
    <p:extLst>
      <p:ext uri="{BB962C8B-B14F-4D97-AF65-F5344CB8AC3E}">
        <p14:creationId xmlns:p14="http://schemas.microsoft.com/office/powerpoint/2010/main" val="2922031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6" grpId="0" animBg="1"/>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4"/>
          <p:cNvSpPr txBox="1">
            <a:spLocks noChangeArrowheads="1"/>
          </p:cNvSpPr>
          <p:nvPr/>
        </p:nvSpPr>
        <p:spPr>
          <a:xfrm>
            <a:off x="120931" y="337641"/>
            <a:ext cx="9829892" cy="948289"/>
          </a:xfrm>
          <a:prstGeom prst="rect">
            <a:avLst/>
          </a:prstGeom>
        </p:spPr>
        <p:txBody>
          <a:bodyPr/>
          <a:lstStyle>
            <a:lvl1pPr algn="l" rtl="0" eaLnBrk="1" fontAlgn="base" hangingPunct="1">
              <a:spcBef>
                <a:spcPct val="0"/>
              </a:spcBef>
              <a:spcAft>
                <a:spcPct val="0"/>
              </a:spcAft>
              <a:defRPr sz="2800" b="1">
                <a:solidFill>
                  <a:schemeClr val="accent3">
                    <a:lumMod val="50000"/>
                  </a:schemeClr>
                </a:solidFill>
                <a:latin typeface="Palatino Linotype"/>
                <a:ea typeface="+mj-ea"/>
                <a:cs typeface="Palatino Linotype"/>
              </a:defRPr>
            </a:lvl1pPr>
            <a:lvl2pPr algn="l" rtl="0" eaLnBrk="1" fontAlgn="base" hangingPunct="1">
              <a:spcBef>
                <a:spcPct val="0"/>
              </a:spcBef>
              <a:spcAft>
                <a:spcPct val="0"/>
              </a:spcAft>
              <a:defRPr sz="2400" b="1">
                <a:solidFill>
                  <a:srgbClr val="FFFFFF"/>
                </a:solidFill>
                <a:latin typeface="Arial" charset="0"/>
              </a:defRPr>
            </a:lvl2pPr>
            <a:lvl3pPr algn="l" rtl="0" eaLnBrk="1" fontAlgn="base" hangingPunct="1">
              <a:spcBef>
                <a:spcPct val="0"/>
              </a:spcBef>
              <a:spcAft>
                <a:spcPct val="0"/>
              </a:spcAft>
              <a:defRPr sz="2400" b="1">
                <a:solidFill>
                  <a:srgbClr val="FFFFFF"/>
                </a:solidFill>
                <a:latin typeface="Arial" charset="0"/>
              </a:defRPr>
            </a:lvl3pPr>
            <a:lvl4pPr algn="l" rtl="0" eaLnBrk="1" fontAlgn="base" hangingPunct="1">
              <a:spcBef>
                <a:spcPct val="0"/>
              </a:spcBef>
              <a:spcAft>
                <a:spcPct val="0"/>
              </a:spcAft>
              <a:defRPr sz="2400" b="1">
                <a:solidFill>
                  <a:srgbClr val="FFFFFF"/>
                </a:solidFill>
                <a:latin typeface="Arial" charset="0"/>
              </a:defRPr>
            </a:lvl4pPr>
            <a:lvl5pPr algn="l" rtl="0" eaLnBrk="1" fontAlgn="base" hangingPunct="1">
              <a:spcBef>
                <a:spcPct val="0"/>
              </a:spcBef>
              <a:spcAft>
                <a:spcPct val="0"/>
              </a:spcAft>
              <a:defRPr sz="2400" b="1">
                <a:solidFill>
                  <a:srgbClr val="FFFFFF"/>
                </a:solidFill>
                <a:latin typeface="Arial" charset="0"/>
              </a:defRPr>
            </a:lvl5pPr>
            <a:lvl6pPr marL="457200" algn="l" rtl="0" eaLnBrk="1" fontAlgn="base" hangingPunct="1">
              <a:spcBef>
                <a:spcPct val="0"/>
              </a:spcBef>
              <a:spcAft>
                <a:spcPct val="0"/>
              </a:spcAft>
              <a:defRPr sz="2400" b="1">
                <a:solidFill>
                  <a:srgbClr val="FFFFFF"/>
                </a:solidFill>
                <a:latin typeface="Arial" charset="0"/>
              </a:defRPr>
            </a:lvl6pPr>
            <a:lvl7pPr marL="914400" algn="l" rtl="0" eaLnBrk="1" fontAlgn="base" hangingPunct="1">
              <a:spcBef>
                <a:spcPct val="0"/>
              </a:spcBef>
              <a:spcAft>
                <a:spcPct val="0"/>
              </a:spcAft>
              <a:defRPr sz="2400" b="1">
                <a:solidFill>
                  <a:srgbClr val="FFFFFF"/>
                </a:solidFill>
                <a:latin typeface="Arial" charset="0"/>
              </a:defRPr>
            </a:lvl7pPr>
            <a:lvl8pPr marL="1371600" algn="l" rtl="0" eaLnBrk="1" fontAlgn="base" hangingPunct="1">
              <a:spcBef>
                <a:spcPct val="0"/>
              </a:spcBef>
              <a:spcAft>
                <a:spcPct val="0"/>
              </a:spcAft>
              <a:defRPr sz="2400" b="1">
                <a:solidFill>
                  <a:srgbClr val="FFFFFF"/>
                </a:solidFill>
                <a:latin typeface="Arial" charset="0"/>
              </a:defRPr>
            </a:lvl8pPr>
            <a:lvl9pPr marL="1828800" algn="l" rtl="0" eaLnBrk="1" fontAlgn="base" hangingPunct="1">
              <a:spcBef>
                <a:spcPct val="0"/>
              </a:spcBef>
              <a:spcAft>
                <a:spcPct val="0"/>
              </a:spcAft>
              <a:defRPr sz="2400" b="1">
                <a:solidFill>
                  <a:srgbClr val="FFFFFF"/>
                </a:solidFill>
                <a:latin typeface="Arial" charset="0"/>
              </a:defRPr>
            </a:lvl9pPr>
          </a:lstStyle>
          <a:p>
            <a:pPr defTabSz="1300277"/>
            <a:r>
              <a:rPr lang="en-US" sz="3982" kern="0" dirty="0">
                <a:latin typeface="+mj-lt"/>
              </a:rPr>
              <a:t>Imperfect Multi-collinearity: An example</a:t>
            </a:r>
          </a:p>
        </p:txBody>
      </p:sp>
      <p:pic>
        <p:nvPicPr>
          <p:cNvPr id="2" name="Picture 1">
            <a:extLst>
              <a:ext uri="{FF2B5EF4-FFF2-40B4-BE49-F238E27FC236}">
                <a16:creationId xmlns:a16="http://schemas.microsoft.com/office/drawing/2014/main" id="{F0C8A7C7-9085-4968-BFDB-E060865D17F4}"/>
              </a:ext>
            </a:extLst>
          </p:cNvPr>
          <p:cNvPicPr>
            <a:picLocks noChangeAspect="1"/>
          </p:cNvPicPr>
          <p:nvPr/>
        </p:nvPicPr>
        <p:blipFill>
          <a:blip r:embed="rId2"/>
          <a:stretch>
            <a:fillRect/>
          </a:stretch>
        </p:blipFill>
        <p:spPr>
          <a:xfrm>
            <a:off x="65317" y="1532237"/>
            <a:ext cx="12582524" cy="8810368"/>
          </a:xfrm>
          <a:prstGeom prst="rect">
            <a:avLst/>
          </a:prstGeom>
        </p:spPr>
      </p:pic>
      <p:sp>
        <p:nvSpPr>
          <p:cNvPr id="4" name="Speech Bubble: Rectangle with Corners Rounded 3">
            <a:extLst>
              <a:ext uri="{FF2B5EF4-FFF2-40B4-BE49-F238E27FC236}">
                <a16:creationId xmlns:a16="http://schemas.microsoft.com/office/drawing/2014/main" id="{0A7D8C93-2093-4D35-9094-49691D73B500}"/>
              </a:ext>
            </a:extLst>
          </p:cNvPr>
          <p:cNvSpPr/>
          <p:nvPr/>
        </p:nvSpPr>
        <p:spPr>
          <a:xfrm>
            <a:off x="7692415" y="7330954"/>
            <a:ext cx="5248656" cy="2346060"/>
          </a:xfrm>
          <a:prstGeom prst="wedgeRoundRectCallout">
            <a:avLst>
              <a:gd name="adj1" fmla="val 18888"/>
              <a:gd name="adj2" fmla="val -9691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800" dirty="0"/>
              <a:t>Age mattered before. The reason it doesn’t matter now is because of collinearity</a:t>
            </a:r>
          </a:p>
        </p:txBody>
      </p:sp>
      <p:sp>
        <p:nvSpPr>
          <p:cNvPr id="6" name="Rounded Rectangular Callout 3">
            <a:extLst>
              <a:ext uri="{FF2B5EF4-FFF2-40B4-BE49-F238E27FC236}">
                <a16:creationId xmlns:a16="http://schemas.microsoft.com/office/drawing/2014/main" id="{05D5B448-4B44-4E61-8DC1-C8AD9396DA65}"/>
              </a:ext>
            </a:extLst>
          </p:cNvPr>
          <p:cNvSpPr/>
          <p:nvPr/>
        </p:nvSpPr>
        <p:spPr>
          <a:xfrm>
            <a:off x="7472706" y="3958394"/>
            <a:ext cx="5397019" cy="1290432"/>
          </a:xfrm>
          <a:prstGeom prst="wedgeRoundRectCallout">
            <a:avLst>
              <a:gd name="adj1" fmla="val -98572"/>
              <a:gd name="adj2" fmla="val -49480"/>
              <a:gd name="adj3" fmla="val 16667"/>
            </a:avLst>
          </a:prstGeom>
          <a:ln/>
        </p:spPr>
        <p:style>
          <a:lnRef idx="0">
            <a:schemeClr val="accent1"/>
          </a:lnRef>
          <a:fillRef idx="3">
            <a:schemeClr val="accent1"/>
          </a:fillRef>
          <a:effectRef idx="3">
            <a:schemeClr val="accent1"/>
          </a:effectRef>
          <a:fontRef idx="minor">
            <a:schemeClr val="lt1"/>
          </a:fontRef>
        </p:style>
        <p:txBody>
          <a:bodyPr rtlCol="0" anchor="ctr"/>
          <a:lstStyle/>
          <a:p>
            <a:r>
              <a:rPr lang="en-GB" sz="2000" dirty="0"/>
              <a:t>We include a wider set of controls for age bands; e.g. shxage017 reports the share of 0-17 year olds in percent.</a:t>
            </a:r>
            <a:endParaRPr lang="en-US" sz="2000" dirty="0"/>
          </a:p>
        </p:txBody>
      </p:sp>
      <p:sp>
        <p:nvSpPr>
          <p:cNvPr id="7" name="Rounded Rectangular Callout 3">
            <a:extLst>
              <a:ext uri="{FF2B5EF4-FFF2-40B4-BE49-F238E27FC236}">
                <a16:creationId xmlns:a16="http://schemas.microsoft.com/office/drawing/2014/main" id="{7423825E-9B16-4C8F-B51E-3D0312FDE281}"/>
              </a:ext>
            </a:extLst>
          </p:cNvPr>
          <p:cNvSpPr/>
          <p:nvPr/>
        </p:nvSpPr>
        <p:spPr>
          <a:xfrm>
            <a:off x="7472706" y="5308494"/>
            <a:ext cx="5397019" cy="1064184"/>
          </a:xfrm>
          <a:prstGeom prst="wedgeRoundRectCallout">
            <a:avLst>
              <a:gd name="adj1" fmla="val -81767"/>
              <a:gd name="adj2" fmla="val 281420"/>
              <a:gd name="adj3" fmla="val 16667"/>
            </a:avLst>
          </a:prstGeom>
          <a:ln/>
        </p:spPr>
        <p:style>
          <a:lnRef idx="0">
            <a:schemeClr val="accent1"/>
          </a:lnRef>
          <a:fillRef idx="3">
            <a:schemeClr val="accent1"/>
          </a:fillRef>
          <a:effectRef idx="3">
            <a:schemeClr val="accent1"/>
          </a:effectRef>
          <a:fontRef idx="minor">
            <a:schemeClr val="lt1"/>
          </a:fontRef>
        </p:style>
        <p:txBody>
          <a:bodyPr rtlCol="0" anchor="ctr"/>
          <a:lstStyle/>
          <a:p>
            <a:r>
              <a:rPr lang="en-GB" sz="2000" dirty="0"/>
              <a:t>None of the age variables is significant. Does this mean the age of the population is not important in explaining crime?</a:t>
            </a:r>
            <a:endParaRPr lang="en-US" sz="2000" dirty="0"/>
          </a:p>
        </p:txBody>
      </p:sp>
      <p:pic>
        <p:nvPicPr>
          <p:cNvPr id="3" name="Picture 2">
            <a:extLst>
              <a:ext uri="{FF2B5EF4-FFF2-40B4-BE49-F238E27FC236}">
                <a16:creationId xmlns:a16="http://schemas.microsoft.com/office/drawing/2014/main" id="{51F58D2A-0515-44FA-820E-F7909ECCE0B1}"/>
              </a:ext>
            </a:extLst>
          </p:cNvPr>
          <p:cNvPicPr>
            <a:picLocks noChangeAspect="1"/>
          </p:cNvPicPr>
          <p:nvPr/>
        </p:nvPicPr>
        <p:blipFill>
          <a:blip r:embed="rId3"/>
          <a:stretch>
            <a:fillRect/>
          </a:stretch>
        </p:blipFill>
        <p:spPr>
          <a:xfrm>
            <a:off x="8017925" y="8181207"/>
            <a:ext cx="4597636" cy="1085906"/>
          </a:xfrm>
          <a:prstGeom prst="rect">
            <a:avLst/>
          </a:prstGeom>
        </p:spPr>
      </p:pic>
    </p:spTree>
    <p:extLst>
      <p:ext uri="{BB962C8B-B14F-4D97-AF65-F5344CB8AC3E}">
        <p14:creationId xmlns:p14="http://schemas.microsoft.com/office/powerpoint/2010/main" val="30564614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4"/>
          <p:cNvSpPr txBox="1">
            <a:spLocks noChangeArrowheads="1"/>
          </p:cNvSpPr>
          <p:nvPr/>
        </p:nvSpPr>
        <p:spPr>
          <a:xfrm>
            <a:off x="294668" y="427468"/>
            <a:ext cx="10577974" cy="787071"/>
          </a:xfrm>
          <a:prstGeom prst="rect">
            <a:avLst/>
          </a:prstGeom>
        </p:spPr>
        <p:txBody>
          <a:bodyPr/>
          <a:lstStyle>
            <a:lvl1pPr algn="l" rtl="0" eaLnBrk="1" fontAlgn="base" hangingPunct="1">
              <a:spcBef>
                <a:spcPct val="0"/>
              </a:spcBef>
              <a:spcAft>
                <a:spcPct val="0"/>
              </a:spcAft>
              <a:defRPr sz="2800" b="1">
                <a:solidFill>
                  <a:schemeClr val="accent3">
                    <a:lumMod val="50000"/>
                  </a:schemeClr>
                </a:solidFill>
                <a:latin typeface="Palatino Linotype"/>
                <a:ea typeface="+mj-ea"/>
                <a:cs typeface="Palatino Linotype"/>
              </a:defRPr>
            </a:lvl1pPr>
            <a:lvl2pPr algn="l" rtl="0" eaLnBrk="1" fontAlgn="base" hangingPunct="1">
              <a:spcBef>
                <a:spcPct val="0"/>
              </a:spcBef>
              <a:spcAft>
                <a:spcPct val="0"/>
              </a:spcAft>
              <a:defRPr sz="2400" b="1">
                <a:solidFill>
                  <a:srgbClr val="FFFFFF"/>
                </a:solidFill>
                <a:latin typeface="Arial" charset="0"/>
              </a:defRPr>
            </a:lvl2pPr>
            <a:lvl3pPr algn="l" rtl="0" eaLnBrk="1" fontAlgn="base" hangingPunct="1">
              <a:spcBef>
                <a:spcPct val="0"/>
              </a:spcBef>
              <a:spcAft>
                <a:spcPct val="0"/>
              </a:spcAft>
              <a:defRPr sz="2400" b="1">
                <a:solidFill>
                  <a:srgbClr val="FFFFFF"/>
                </a:solidFill>
                <a:latin typeface="Arial" charset="0"/>
              </a:defRPr>
            </a:lvl3pPr>
            <a:lvl4pPr algn="l" rtl="0" eaLnBrk="1" fontAlgn="base" hangingPunct="1">
              <a:spcBef>
                <a:spcPct val="0"/>
              </a:spcBef>
              <a:spcAft>
                <a:spcPct val="0"/>
              </a:spcAft>
              <a:defRPr sz="2400" b="1">
                <a:solidFill>
                  <a:srgbClr val="FFFFFF"/>
                </a:solidFill>
                <a:latin typeface="Arial" charset="0"/>
              </a:defRPr>
            </a:lvl4pPr>
            <a:lvl5pPr algn="l" rtl="0" eaLnBrk="1" fontAlgn="base" hangingPunct="1">
              <a:spcBef>
                <a:spcPct val="0"/>
              </a:spcBef>
              <a:spcAft>
                <a:spcPct val="0"/>
              </a:spcAft>
              <a:defRPr sz="2400" b="1">
                <a:solidFill>
                  <a:srgbClr val="FFFFFF"/>
                </a:solidFill>
                <a:latin typeface="Arial" charset="0"/>
              </a:defRPr>
            </a:lvl5pPr>
            <a:lvl6pPr marL="457200" algn="l" rtl="0" eaLnBrk="1" fontAlgn="base" hangingPunct="1">
              <a:spcBef>
                <a:spcPct val="0"/>
              </a:spcBef>
              <a:spcAft>
                <a:spcPct val="0"/>
              </a:spcAft>
              <a:defRPr sz="2400" b="1">
                <a:solidFill>
                  <a:srgbClr val="FFFFFF"/>
                </a:solidFill>
                <a:latin typeface="Arial" charset="0"/>
              </a:defRPr>
            </a:lvl6pPr>
            <a:lvl7pPr marL="914400" algn="l" rtl="0" eaLnBrk="1" fontAlgn="base" hangingPunct="1">
              <a:spcBef>
                <a:spcPct val="0"/>
              </a:spcBef>
              <a:spcAft>
                <a:spcPct val="0"/>
              </a:spcAft>
              <a:defRPr sz="2400" b="1">
                <a:solidFill>
                  <a:srgbClr val="FFFFFF"/>
                </a:solidFill>
                <a:latin typeface="Arial" charset="0"/>
              </a:defRPr>
            </a:lvl7pPr>
            <a:lvl8pPr marL="1371600" algn="l" rtl="0" eaLnBrk="1" fontAlgn="base" hangingPunct="1">
              <a:spcBef>
                <a:spcPct val="0"/>
              </a:spcBef>
              <a:spcAft>
                <a:spcPct val="0"/>
              </a:spcAft>
              <a:defRPr sz="2400" b="1">
                <a:solidFill>
                  <a:srgbClr val="FFFFFF"/>
                </a:solidFill>
                <a:latin typeface="Arial" charset="0"/>
              </a:defRPr>
            </a:lvl8pPr>
            <a:lvl9pPr marL="1828800" algn="l" rtl="0" eaLnBrk="1" fontAlgn="base" hangingPunct="1">
              <a:spcBef>
                <a:spcPct val="0"/>
              </a:spcBef>
              <a:spcAft>
                <a:spcPct val="0"/>
              </a:spcAft>
              <a:defRPr sz="2400" b="1">
                <a:solidFill>
                  <a:srgbClr val="FFFFFF"/>
                </a:solidFill>
                <a:latin typeface="Arial" charset="0"/>
              </a:defRPr>
            </a:lvl9pPr>
          </a:lstStyle>
          <a:p>
            <a:pPr defTabSz="1300277"/>
            <a:r>
              <a:rPr lang="en-US" sz="3982" kern="0" dirty="0">
                <a:latin typeface="+mj-lt"/>
              </a:rPr>
              <a:t>Joint Hypothesis Test</a:t>
            </a:r>
          </a:p>
        </p:txBody>
      </p:sp>
      <p:pic>
        <p:nvPicPr>
          <p:cNvPr id="3" name="Picture 2">
            <a:extLst>
              <a:ext uri="{FF2B5EF4-FFF2-40B4-BE49-F238E27FC236}">
                <a16:creationId xmlns:a16="http://schemas.microsoft.com/office/drawing/2014/main" id="{FD19B74E-A916-434A-A423-F77598369445}"/>
              </a:ext>
            </a:extLst>
          </p:cNvPr>
          <p:cNvPicPr>
            <a:picLocks noChangeAspect="1"/>
          </p:cNvPicPr>
          <p:nvPr/>
        </p:nvPicPr>
        <p:blipFill>
          <a:blip r:embed="rId2"/>
          <a:srcRect/>
          <a:stretch/>
        </p:blipFill>
        <p:spPr>
          <a:xfrm>
            <a:off x="0" y="1532238"/>
            <a:ext cx="10542251" cy="8726402"/>
          </a:xfrm>
          <a:prstGeom prst="rect">
            <a:avLst/>
          </a:prstGeom>
        </p:spPr>
      </p:pic>
      <p:sp>
        <p:nvSpPr>
          <p:cNvPr id="8" name="Rounded Rectangular Callout 7">
            <a:extLst>
              <a:ext uri="{FF2B5EF4-FFF2-40B4-BE49-F238E27FC236}">
                <a16:creationId xmlns:a16="http://schemas.microsoft.com/office/drawing/2014/main" id="{3092B79A-9B5E-4F2B-A44B-E8290C1D32D1}"/>
              </a:ext>
            </a:extLst>
          </p:cNvPr>
          <p:cNvSpPr/>
          <p:nvPr/>
        </p:nvSpPr>
        <p:spPr>
          <a:xfrm>
            <a:off x="4515806" y="5454940"/>
            <a:ext cx="7191232" cy="697244"/>
          </a:xfrm>
          <a:prstGeom prst="wedgeRoundRectCallout">
            <a:avLst>
              <a:gd name="adj1" fmla="val -29047"/>
              <a:gd name="adj2" fmla="val 362113"/>
              <a:gd name="adj3" fmla="val 16667"/>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275" dirty="0"/>
              <a:t>F-test….but it’s enough to look at the P value</a:t>
            </a:r>
          </a:p>
        </p:txBody>
      </p:sp>
    </p:spTree>
    <p:extLst>
      <p:ext uri="{BB962C8B-B14F-4D97-AF65-F5344CB8AC3E}">
        <p14:creationId xmlns:p14="http://schemas.microsoft.com/office/powerpoint/2010/main" val="14631498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A75CFC0-5986-4110-9834-C49C0CB80DC6}"/>
              </a:ext>
            </a:extLst>
          </p:cNvPr>
          <p:cNvSpPr txBox="1">
            <a:spLocks noChangeArrowheads="1"/>
          </p:cNvSpPr>
          <p:nvPr/>
        </p:nvSpPr>
        <p:spPr>
          <a:xfrm>
            <a:off x="294668" y="427468"/>
            <a:ext cx="12534364" cy="787071"/>
          </a:xfrm>
          <a:prstGeom prst="rect">
            <a:avLst/>
          </a:prstGeom>
        </p:spPr>
        <p:txBody>
          <a:bodyPr/>
          <a:lstStyle>
            <a:lvl1pPr algn="l" rtl="0" eaLnBrk="1" fontAlgn="base" hangingPunct="1">
              <a:spcBef>
                <a:spcPct val="0"/>
              </a:spcBef>
              <a:spcAft>
                <a:spcPct val="0"/>
              </a:spcAft>
              <a:defRPr sz="2800" b="1">
                <a:solidFill>
                  <a:schemeClr val="accent3">
                    <a:lumMod val="50000"/>
                  </a:schemeClr>
                </a:solidFill>
                <a:latin typeface="Palatino Linotype"/>
                <a:ea typeface="+mj-ea"/>
                <a:cs typeface="Palatino Linotype"/>
              </a:defRPr>
            </a:lvl1pPr>
            <a:lvl2pPr algn="l" rtl="0" eaLnBrk="1" fontAlgn="base" hangingPunct="1">
              <a:spcBef>
                <a:spcPct val="0"/>
              </a:spcBef>
              <a:spcAft>
                <a:spcPct val="0"/>
              </a:spcAft>
              <a:defRPr sz="2400" b="1">
                <a:solidFill>
                  <a:srgbClr val="FFFFFF"/>
                </a:solidFill>
                <a:latin typeface="Arial" charset="0"/>
              </a:defRPr>
            </a:lvl2pPr>
            <a:lvl3pPr algn="l" rtl="0" eaLnBrk="1" fontAlgn="base" hangingPunct="1">
              <a:spcBef>
                <a:spcPct val="0"/>
              </a:spcBef>
              <a:spcAft>
                <a:spcPct val="0"/>
              </a:spcAft>
              <a:defRPr sz="2400" b="1">
                <a:solidFill>
                  <a:srgbClr val="FFFFFF"/>
                </a:solidFill>
                <a:latin typeface="Arial" charset="0"/>
              </a:defRPr>
            </a:lvl3pPr>
            <a:lvl4pPr algn="l" rtl="0" eaLnBrk="1" fontAlgn="base" hangingPunct="1">
              <a:spcBef>
                <a:spcPct val="0"/>
              </a:spcBef>
              <a:spcAft>
                <a:spcPct val="0"/>
              </a:spcAft>
              <a:defRPr sz="2400" b="1">
                <a:solidFill>
                  <a:srgbClr val="FFFFFF"/>
                </a:solidFill>
                <a:latin typeface="Arial" charset="0"/>
              </a:defRPr>
            </a:lvl4pPr>
            <a:lvl5pPr algn="l" rtl="0" eaLnBrk="1" fontAlgn="base" hangingPunct="1">
              <a:spcBef>
                <a:spcPct val="0"/>
              </a:spcBef>
              <a:spcAft>
                <a:spcPct val="0"/>
              </a:spcAft>
              <a:defRPr sz="2400" b="1">
                <a:solidFill>
                  <a:srgbClr val="FFFFFF"/>
                </a:solidFill>
                <a:latin typeface="Arial" charset="0"/>
              </a:defRPr>
            </a:lvl5pPr>
            <a:lvl6pPr marL="457200" algn="l" rtl="0" eaLnBrk="1" fontAlgn="base" hangingPunct="1">
              <a:spcBef>
                <a:spcPct val="0"/>
              </a:spcBef>
              <a:spcAft>
                <a:spcPct val="0"/>
              </a:spcAft>
              <a:defRPr sz="2400" b="1">
                <a:solidFill>
                  <a:srgbClr val="FFFFFF"/>
                </a:solidFill>
                <a:latin typeface="Arial" charset="0"/>
              </a:defRPr>
            </a:lvl6pPr>
            <a:lvl7pPr marL="914400" algn="l" rtl="0" eaLnBrk="1" fontAlgn="base" hangingPunct="1">
              <a:spcBef>
                <a:spcPct val="0"/>
              </a:spcBef>
              <a:spcAft>
                <a:spcPct val="0"/>
              </a:spcAft>
              <a:defRPr sz="2400" b="1">
                <a:solidFill>
                  <a:srgbClr val="FFFFFF"/>
                </a:solidFill>
                <a:latin typeface="Arial" charset="0"/>
              </a:defRPr>
            </a:lvl7pPr>
            <a:lvl8pPr marL="1371600" algn="l" rtl="0" eaLnBrk="1" fontAlgn="base" hangingPunct="1">
              <a:spcBef>
                <a:spcPct val="0"/>
              </a:spcBef>
              <a:spcAft>
                <a:spcPct val="0"/>
              </a:spcAft>
              <a:defRPr sz="2400" b="1">
                <a:solidFill>
                  <a:srgbClr val="FFFFFF"/>
                </a:solidFill>
                <a:latin typeface="Arial" charset="0"/>
              </a:defRPr>
            </a:lvl8pPr>
            <a:lvl9pPr marL="1828800" algn="l" rtl="0" eaLnBrk="1" fontAlgn="base" hangingPunct="1">
              <a:spcBef>
                <a:spcPct val="0"/>
              </a:spcBef>
              <a:spcAft>
                <a:spcPct val="0"/>
              </a:spcAft>
              <a:defRPr sz="2400" b="1">
                <a:solidFill>
                  <a:srgbClr val="FFFFFF"/>
                </a:solidFill>
                <a:latin typeface="Arial" charset="0"/>
              </a:defRPr>
            </a:lvl9pPr>
          </a:lstStyle>
          <a:p>
            <a:pPr defTabSz="1300277"/>
            <a:r>
              <a:rPr lang="en-US" sz="3982" kern="0" dirty="0">
                <a:latin typeface="+mj-lt"/>
              </a:rPr>
              <a:t>F-tests: comparing unrestricted and restricted models</a:t>
            </a:r>
          </a:p>
        </p:txBody>
      </p:sp>
      <mc:AlternateContent xmlns:mc="http://schemas.openxmlformats.org/markup-compatibility/2006" xmlns:a14="http://schemas.microsoft.com/office/drawing/2010/main">
        <mc:Choice Requires="a14">
          <p:graphicFrame>
            <p:nvGraphicFramePr>
              <p:cNvPr id="3" name="Table 3">
                <a:extLst>
                  <a:ext uri="{FF2B5EF4-FFF2-40B4-BE49-F238E27FC236}">
                    <a16:creationId xmlns:a16="http://schemas.microsoft.com/office/drawing/2014/main" id="{34363507-3DA8-4014-A46D-C4CEA0E48EE1}"/>
                  </a:ext>
                </a:extLst>
              </p:cNvPr>
              <p:cNvGraphicFramePr>
                <a:graphicFrameLocks noGrp="1"/>
              </p:cNvGraphicFramePr>
              <p:nvPr/>
            </p:nvGraphicFramePr>
            <p:xfrm>
              <a:off x="353854" y="1214539"/>
              <a:ext cx="12298680" cy="1743456"/>
            </p:xfrm>
            <a:graphic>
              <a:graphicData uri="http://schemas.openxmlformats.org/drawingml/2006/table">
                <a:tbl>
                  <a:tblPr firstRow="1" bandRow="1">
                    <a:tableStyleId>{5C22544A-7EE6-4342-B048-85BDC9FD1C3A}</a:tableStyleId>
                  </a:tblPr>
                  <a:tblGrid>
                    <a:gridCol w="6149340">
                      <a:extLst>
                        <a:ext uri="{9D8B030D-6E8A-4147-A177-3AD203B41FA5}">
                          <a16:colId xmlns:a16="http://schemas.microsoft.com/office/drawing/2014/main" val="175183315"/>
                        </a:ext>
                      </a:extLst>
                    </a:gridCol>
                    <a:gridCol w="6149340">
                      <a:extLst>
                        <a:ext uri="{9D8B030D-6E8A-4147-A177-3AD203B41FA5}">
                          <a16:colId xmlns:a16="http://schemas.microsoft.com/office/drawing/2014/main" val="1241548781"/>
                        </a:ext>
                      </a:extLst>
                    </a:gridCol>
                  </a:tblGrid>
                  <a:tr h="370840">
                    <a:tc>
                      <a:txBody>
                        <a:bodyPr/>
                        <a:lstStyle/>
                        <a:p>
                          <a:pPr algn="ctr"/>
                          <a:r>
                            <a:rPr lang="en-GB" dirty="0"/>
                            <a:t>Unrestricted Model</a:t>
                          </a:r>
                        </a:p>
                      </a:txBody>
                      <a:tcPr/>
                    </a:tc>
                    <a:tc>
                      <a:txBody>
                        <a:bodyPr/>
                        <a:lstStyle/>
                        <a:p>
                          <a:pPr algn="ctr"/>
                          <a:r>
                            <a:rPr lang="en-GB" dirty="0"/>
                            <a:t>Restricted Model</a:t>
                          </a:r>
                        </a:p>
                      </a:txBody>
                      <a:tcPr/>
                    </a:tc>
                    <a:extLst>
                      <a:ext uri="{0D108BD9-81ED-4DB2-BD59-A6C34878D82A}">
                        <a16:rowId xmlns:a16="http://schemas.microsoft.com/office/drawing/2014/main" val="3085895581"/>
                      </a:ext>
                    </a:extLst>
                  </a:tr>
                  <a:tr h="370840">
                    <a:tc>
                      <a:txBody>
                        <a:bodyPr/>
                        <a:lstStyle/>
                        <a:p>
                          <a:pPr algn="ct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𝑌</m:t>
                                </m:r>
                                <m:r>
                                  <a:rPr lang="en-GB" i="1" dirty="0" smtClean="0">
                                    <a:latin typeface="Cambria Math" panose="02040503050406030204" pitchFamily="18" charset="0"/>
                                  </a:rPr>
                                  <m:t>=</m:t>
                                </m:r>
                                <m:sSub>
                                  <m:sSubPr>
                                    <m:ctrlPr>
                                      <a:rPr lang="en-GB" i="1" dirty="0" smtClean="0">
                                        <a:latin typeface="Cambria Math" panose="02040503050406030204" pitchFamily="18" charset="0"/>
                                      </a:rPr>
                                    </m:ctrlPr>
                                  </m:sSubPr>
                                  <m:e>
                                    <m:r>
                                      <a:rPr lang="en-GB" i="1" dirty="0" smtClean="0">
                                        <a:latin typeface="Cambria Math" panose="02040503050406030204" pitchFamily="18" charset="0"/>
                                      </a:rPr>
                                      <m:t>𝛽</m:t>
                                    </m:r>
                                  </m:e>
                                  <m:sub>
                                    <m:r>
                                      <a:rPr lang="en-GB" b="0" i="1" dirty="0" smtClean="0">
                                        <a:latin typeface="Cambria Math" panose="02040503050406030204" pitchFamily="18" charset="0"/>
                                      </a:rPr>
                                      <m:t>𝑢𝑥</m:t>
                                    </m:r>
                                  </m:sub>
                                </m:sSub>
                                <m:r>
                                  <a:rPr lang="en-GB" b="0" i="1" dirty="0" smtClean="0">
                                    <a:latin typeface="Cambria Math" panose="02040503050406030204" pitchFamily="18" charset="0"/>
                                  </a:rPr>
                                  <m:t>𝑋</m:t>
                                </m:r>
                                <m:r>
                                  <a:rPr lang="en-GB" b="0" i="1" dirty="0" smtClean="0">
                                    <a:latin typeface="Cambria Math" panose="02040503050406030204" pitchFamily="18" charset="0"/>
                                  </a:rPr>
                                  <m:t>+</m:t>
                                </m:r>
                                <m:sSub>
                                  <m:sSubPr>
                                    <m:ctrlPr>
                                      <a:rPr lang="en-GB" b="0" i="1" dirty="0" smtClean="0">
                                        <a:latin typeface="Cambria Math" panose="02040503050406030204" pitchFamily="18" charset="0"/>
                                      </a:rPr>
                                    </m:ctrlPr>
                                  </m:sSubPr>
                                  <m:e>
                                    <m:r>
                                      <a:rPr lang="en-GB" b="0" i="1" dirty="0" smtClean="0">
                                        <a:latin typeface="Cambria Math" panose="02040503050406030204" pitchFamily="18" charset="0"/>
                                      </a:rPr>
                                      <m:t>𝛽</m:t>
                                    </m:r>
                                  </m:e>
                                  <m:sub>
                                    <m:r>
                                      <a:rPr lang="en-GB" b="0" i="1" dirty="0" smtClean="0">
                                        <a:latin typeface="Cambria Math" panose="02040503050406030204" pitchFamily="18" charset="0"/>
                                      </a:rPr>
                                      <m:t>𝑢</m:t>
                                    </m:r>
                                    <m:r>
                                      <a:rPr lang="en-GB" b="0" i="1" dirty="0" smtClean="0">
                                        <a:latin typeface="Cambria Math" panose="02040503050406030204" pitchFamily="18" charset="0"/>
                                      </a:rPr>
                                      <m:t>1</m:t>
                                    </m:r>
                                  </m:sub>
                                </m:sSub>
                                <m:r>
                                  <a:rPr lang="en-GB" b="0" i="1" dirty="0" smtClean="0">
                                    <a:latin typeface="Cambria Math" panose="02040503050406030204" pitchFamily="18" charset="0"/>
                                  </a:rPr>
                                  <m:t>𝐴𝐺</m:t>
                                </m:r>
                                <m:sSub>
                                  <m:sSubPr>
                                    <m:ctrlPr>
                                      <a:rPr lang="en-GB" b="0" i="1" dirty="0" smtClean="0">
                                        <a:latin typeface="Cambria Math" panose="02040503050406030204" pitchFamily="18" charset="0"/>
                                      </a:rPr>
                                    </m:ctrlPr>
                                  </m:sSubPr>
                                  <m:e>
                                    <m:r>
                                      <a:rPr lang="en-GB" b="0" i="1" dirty="0" smtClean="0">
                                        <a:latin typeface="Cambria Math" panose="02040503050406030204" pitchFamily="18" charset="0"/>
                                      </a:rPr>
                                      <m:t>𝐸</m:t>
                                    </m:r>
                                  </m:e>
                                  <m:sub>
                                    <m:r>
                                      <a:rPr lang="en-GB" b="0" i="1" dirty="0" smtClean="0">
                                        <a:latin typeface="Cambria Math" panose="02040503050406030204" pitchFamily="18" charset="0"/>
                                      </a:rPr>
                                      <m:t>1</m:t>
                                    </m:r>
                                  </m:sub>
                                </m:sSub>
                                <m:r>
                                  <a:rPr lang="en-GB" b="0" i="1" dirty="0" smtClean="0">
                                    <a:latin typeface="Cambria Math" panose="02040503050406030204" pitchFamily="18" charset="0"/>
                                  </a:rPr>
                                  <m:t>+</m:t>
                                </m:r>
                                <m:sSub>
                                  <m:sSubPr>
                                    <m:ctrlPr>
                                      <a:rPr lang="en-GB" b="0" i="1" dirty="0" smtClean="0">
                                        <a:latin typeface="Cambria Math" panose="02040503050406030204" pitchFamily="18" charset="0"/>
                                      </a:rPr>
                                    </m:ctrlPr>
                                  </m:sSubPr>
                                  <m:e>
                                    <m:r>
                                      <a:rPr lang="en-GB" b="0" i="1" dirty="0" smtClean="0">
                                        <a:latin typeface="Cambria Math" panose="02040503050406030204" pitchFamily="18" charset="0"/>
                                      </a:rPr>
                                      <m:t>𝛽</m:t>
                                    </m:r>
                                  </m:e>
                                  <m:sub>
                                    <m:r>
                                      <a:rPr lang="en-GB" b="0" i="1" dirty="0" smtClean="0">
                                        <a:latin typeface="Cambria Math" panose="02040503050406030204" pitchFamily="18" charset="0"/>
                                      </a:rPr>
                                      <m:t>𝑢</m:t>
                                    </m:r>
                                    <m:r>
                                      <a:rPr lang="en-GB" b="0" i="1" dirty="0" smtClean="0">
                                        <a:latin typeface="Cambria Math" panose="02040503050406030204" pitchFamily="18" charset="0"/>
                                      </a:rPr>
                                      <m:t>2</m:t>
                                    </m:r>
                                  </m:sub>
                                </m:sSub>
                                <m:r>
                                  <a:rPr lang="en-GB" b="0" i="1" dirty="0" smtClean="0">
                                    <a:latin typeface="Cambria Math" panose="02040503050406030204" pitchFamily="18" charset="0"/>
                                  </a:rPr>
                                  <m:t>𝐴𝐺</m:t>
                                </m:r>
                                <m:sSub>
                                  <m:sSubPr>
                                    <m:ctrlPr>
                                      <a:rPr lang="en-GB" b="0" i="1" dirty="0" smtClean="0">
                                        <a:latin typeface="Cambria Math" panose="02040503050406030204" pitchFamily="18" charset="0"/>
                                      </a:rPr>
                                    </m:ctrlPr>
                                  </m:sSubPr>
                                  <m:e>
                                    <m:r>
                                      <a:rPr lang="en-GB" b="0" i="1" dirty="0" smtClean="0">
                                        <a:latin typeface="Cambria Math" panose="02040503050406030204" pitchFamily="18" charset="0"/>
                                      </a:rPr>
                                      <m:t>𝐸</m:t>
                                    </m:r>
                                  </m:e>
                                  <m:sub>
                                    <m:r>
                                      <a:rPr lang="en-GB" b="0" i="1" dirty="0" smtClean="0">
                                        <a:latin typeface="Cambria Math" panose="02040503050406030204" pitchFamily="18" charset="0"/>
                                      </a:rPr>
                                      <m:t>2</m:t>
                                    </m:r>
                                  </m:sub>
                                </m:sSub>
                                <m:r>
                                  <a:rPr lang="en-GB" b="0" i="1" dirty="0" smtClean="0">
                                    <a:latin typeface="Cambria Math" panose="02040503050406030204" pitchFamily="18" charset="0"/>
                                  </a:rPr>
                                  <m:t>+</m:t>
                                </m:r>
                                <m:sSub>
                                  <m:sSubPr>
                                    <m:ctrlPr>
                                      <a:rPr lang="en-GB" b="0" i="1" dirty="0" smtClean="0">
                                        <a:latin typeface="Cambria Math" panose="02040503050406030204" pitchFamily="18" charset="0"/>
                                      </a:rPr>
                                    </m:ctrlPr>
                                  </m:sSubPr>
                                  <m:e>
                                    <m:r>
                                      <a:rPr lang="en-GB" b="0" i="1" dirty="0" smtClean="0">
                                        <a:latin typeface="Cambria Math" panose="02040503050406030204" pitchFamily="18" charset="0"/>
                                      </a:rPr>
                                      <m:t>𝜖</m:t>
                                    </m:r>
                                  </m:e>
                                  <m:sub>
                                    <m:r>
                                      <a:rPr lang="en-GB" b="0" i="1" dirty="0" smtClean="0">
                                        <a:latin typeface="Cambria Math" panose="02040503050406030204" pitchFamily="18" charset="0"/>
                                      </a:rPr>
                                      <m:t>𝑢</m:t>
                                    </m:r>
                                  </m:sub>
                                </m:sSub>
                              </m:oMath>
                            </m:oMathPara>
                          </a14:m>
                          <a:endParaRPr lang="en-GB" b="0" dirty="0"/>
                        </a:p>
                        <a:p>
                          <a:pPr algn="ctr"/>
                          <a:endParaRPr lang="en-GB" dirty="0"/>
                        </a:p>
                      </a:txBody>
                      <a:tcPr/>
                    </a:tc>
                    <a:tc>
                      <a:txBody>
                        <a:bodyPr/>
                        <a:lstStyle/>
                        <a:p>
                          <a:pPr marL="0" marR="0" lvl="0" indent="0" algn="ctr" defTabSz="13002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𝑌</m:t>
                                </m:r>
                                <m:r>
                                  <a:rPr lang="en-GB" i="1" dirty="0" smtClean="0">
                                    <a:latin typeface="Cambria Math" panose="02040503050406030204" pitchFamily="18" charset="0"/>
                                  </a:rPr>
                                  <m:t>=</m:t>
                                </m:r>
                                <m:sSub>
                                  <m:sSubPr>
                                    <m:ctrlPr>
                                      <a:rPr lang="en-GB" i="1" dirty="0" smtClean="0">
                                        <a:latin typeface="Cambria Math" panose="02040503050406030204" pitchFamily="18" charset="0"/>
                                      </a:rPr>
                                    </m:ctrlPr>
                                  </m:sSubPr>
                                  <m:e>
                                    <m:r>
                                      <a:rPr lang="en-GB" i="1" dirty="0" smtClean="0">
                                        <a:latin typeface="Cambria Math" panose="02040503050406030204" pitchFamily="18" charset="0"/>
                                      </a:rPr>
                                      <m:t>𝛽</m:t>
                                    </m:r>
                                  </m:e>
                                  <m:sub>
                                    <m:r>
                                      <a:rPr lang="en-GB" b="0" i="1" dirty="0" smtClean="0">
                                        <a:latin typeface="Cambria Math" panose="02040503050406030204" pitchFamily="18" charset="0"/>
                                      </a:rPr>
                                      <m:t>𝑟𝑥</m:t>
                                    </m:r>
                                  </m:sub>
                                </m:sSub>
                                <m:r>
                                  <a:rPr lang="en-GB" b="0" i="1" dirty="0" smtClean="0">
                                    <a:latin typeface="Cambria Math" panose="02040503050406030204" pitchFamily="18" charset="0"/>
                                  </a:rPr>
                                  <m:t>𝑋</m:t>
                                </m:r>
                                <m:r>
                                  <a:rPr lang="en-GB" b="0" i="1" dirty="0" smtClean="0">
                                    <a:latin typeface="Cambria Math" panose="02040503050406030204" pitchFamily="18" charset="0"/>
                                  </a:rPr>
                                  <m:t>+0×</m:t>
                                </m:r>
                                <m:r>
                                  <a:rPr lang="en-GB" b="0" i="1" dirty="0" smtClean="0">
                                    <a:latin typeface="Cambria Math" panose="02040503050406030204" pitchFamily="18" charset="0"/>
                                  </a:rPr>
                                  <m:t>𝐴𝐺</m:t>
                                </m:r>
                                <m:sSub>
                                  <m:sSubPr>
                                    <m:ctrlPr>
                                      <a:rPr lang="en-GB" b="0" i="1" dirty="0" smtClean="0">
                                        <a:latin typeface="Cambria Math" panose="02040503050406030204" pitchFamily="18" charset="0"/>
                                      </a:rPr>
                                    </m:ctrlPr>
                                  </m:sSubPr>
                                  <m:e>
                                    <m:r>
                                      <a:rPr lang="en-GB" b="0" i="1" dirty="0" smtClean="0">
                                        <a:latin typeface="Cambria Math" panose="02040503050406030204" pitchFamily="18" charset="0"/>
                                      </a:rPr>
                                      <m:t>𝐸</m:t>
                                    </m:r>
                                  </m:e>
                                  <m:sub>
                                    <m:r>
                                      <a:rPr lang="en-GB" b="0" i="1" dirty="0" smtClean="0">
                                        <a:latin typeface="Cambria Math" panose="02040503050406030204" pitchFamily="18" charset="0"/>
                                      </a:rPr>
                                      <m:t>1</m:t>
                                    </m:r>
                                  </m:sub>
                                </m:sSub>
                                <m:r>
                                  <a:rPr lang="en-GB" b="0" i="1" dirty="0" smtClean="0">
                                    <a:latin typeface="Cambria Math" panose="02040503050406030204" pitchFamily="18" charset="0"/>
                                  </a:rPr>
                                  <m:t>+0×</m:t>
                                </m:r>
                                <m:r>
                                  <a:rPr lang="en-GB" b="0" i="1" dirty="0" smtClean="0">
                                    <a:latin typeface="Cambria Math" panose="02040503050406030204" pitchFamily="18" charset="0"/>
                                  </a:rPr>
                                  <m:t>𝐴𝐺</m:t>
                                </m:r>
                                <m:sSub>
                                  <m:sSubPr>
                                    <m:ctrlPr>
                                      <a:rPr lang="en-GB" b="0" i="1" dirty="0" smtClean="0">
                                        <a:latin typeface="Cambria Math" panose="02040503050406030204" pitchFamily="18" charset="0"/>
                                      </a:rPr>
                                    </m:ctrlPr>
                                  </m:sSubPr>
                                  <m:e>
                                    <m:r>
                                      <a:rPr lang="en-GB" b="0" i="1" dirty="0" smtClean="0">
                                        <a:latin typeface="Cambria Math" panose="02040503050406030204" pitchFamily="18" charset="0"/>
                                      </a:rPr>
                                      <m:t>𝐸</m:t>
                                    </m:r>
                                  </m:e>
                                  <m:sub>
                                    <m:r>
                                      <a:rPr lang="en-GB" b="0" i="1" dirty="0" smtClean="0">
                                        <a:latin typeface="Cambria Math" panose="02040503050406030204" pitchFamily="18" charset="0"/>
                                      </a:rPr>
                                      <m:t>2</m:t>
                                    </m:r>
                                  </m:sub>
                                </m:sSub>
                                <m:r>
                                  <a:rPr lang="en-GB" b="0" i="1" dirty="0" smtClean="0">
                                    <a:latin typeface="Cambria Math" panose="02040503050406030204" pitchFamily="18" charset="0"/>
                                  </a:rPr>
                                  <m:t>+</m:t>
                                </m:r>
                                <m:sSub>
                                  <m:sSubPr>
                                    <m:ctrlPr>
                                      <a:rPr lang="en-GB" b="0" i="1" dirty="0" smtClean="0">
                                        <a:latin typeface="Cambria Math" panose="02040503050406030204" pitchFamily="18" charset="0"/>
                                      </a:rPr>
                                    </m:ctrlPr>
                                  </m:sSubPr>
                                  <m:e>
                                    <m:r>
                                      <a:rPr lang="en-GB" b="0" i="1" dirty="0" smtClean="0">
                                        <a:latin typeface="Cambria Math" panose="02040503050406030204" pitchFamily="18" charset="0"/>
                                      </a:rPr>
                                      <m:t>𝜖</m:t>
                                    </m:r>
                                  </m:e>
                                  <m:sub>
                                    <m:r>
                                      <a:rPr lang="en-GB" b="0" i="1" dirty="0" smtClean="0">
                                        <a:latin typeface="Cambria Math" panose="02040503050406030204" pitchFamily="18" charset="0"/>
                                      </a:rPr>
                                      <m:t>𝑟</m:t>
                                    </m:r>
                                  </m:sub>
                                </m:sSub>
                              </m:oMath>
                            </m:oMathPara>
                          </a14:m>
                          <a:endParaRPr lang="en-GB" b="0" dirty="0"/>
                        </a:p>
                        <a:p>
                          <a:pPr marL="0" marR="0" lvl="0" indent="0" algn="ctr" defTabSz="1300277" rtl="0" eaLnBrk="1" fontAlgn="auto" latinLnBrk="0" hangingPunct="1">
                            <a:lnSpc>
                              <a:spcPct val="100000"/>
                            </a:lnSpc>
                            <a:spcBef>
                              <a:spcPts val="0"/>
                            </a:spcBef>
                            <a:spcAft>
                              <a:spcPts val="0"/>
                            </a:spcAft>
                            <a:buClrTx/>
                            <a:buSzTx/>
                            <a:buFontTx/>
                            <a:buNone/>
                            <a:tabLst/>
                            <a:defRPr/>
                          </a:pPr>
                          <a:endParaRPr lang="en-GB" b="0" dirty="0"/>
                        </a:p>
                        <a:p>
                          <a:pPr algn="ctr"/>
                          <a:endParaRPr lang="en-GB" dirty="0"/>
                        </a:p>
                      </a:txBody>
                      <a:tcPr/>
                    </a:tc>
                    <a:extLst>
                      <a:ext uri="{0D108BD9-81ED-4DB2-BD59-A6C34878D82A}">
                        <a16:rowId xmlns:a16="http://schemas.microsoft.com/office/drawing/2014/main" val="737881007"/>
                      </a:ext>
                    </a:extLst>
                  </a:tr>
                </a:tbl>
              </a:graphicData>
            </a:graphic>
          </p:graphicFrame>
        </mc:Choice>
        <mc:Fallback xmlns="">
          <p:graphicFrame>
            <p:nvGraphicFramePr>
              <p:cNvPr id="3" name="Table 3">
                <a:extLst>
                  <a:ext uri="{FF2B5EF4-FFF2-40B4-BE49-F238E27FC236}">
                    <a16:creationId xmlns:a16="http://schemas.microsoft.com/office/drawing/2014/main" id="{34363507-3DA8-4014-A46D-C4CEA0E48EE1}"/>
                  </a:ext>
                </a:extLst>
              </p:cNvPr>
              <p:cNvGraphicFramePr>
                <a:graphicFrameLocks noGrp="1"/>
              </p:cNvGraphicFramePr>
              <p:nvPr>
                <p:extLst>
                  <p:ext uri="{D42A27DB-BD31-4B8C-83A1-F6EECF244321}">
                    <p14:modId xmlns:p14="http://schemas.microsoft.com/office/powerpoint/2010/main" val="1777561488"/>
                  </p:ext>
                </p:extLst>
              </p:nvPr>
            </p:nvGraphicFramePr>
            <p:xfrm>
              <a:off x="353854" y="1214539"/>
              <a:ext cx="12298680" cy="1743456"/>
            </p:xfrm>
            <a:graphic>
              <a:graphicData uri="http://schemas.openxmlformats.org/drawingml/2006/table">
                <a:tbl>
                  <a:tblPr firstRow="1" bandRow="1">
                    <a:tableStyleId>{5C22544A-7EE6-4342-B048-85BDC9FD1C3A}</a:tableStyleId>
                  </a:tblPr>
                  <a:tblGrid>
                    <a:gridCol w="6149340">
                      <a:extLst>
                        <a:ext uri="{9D8B030D-6E8A-4147-A177-3AD203B41FA5}">
                          <a16:colId xmlns:a16="http://schemas.microsoft.com/office/drawing/2014/main" val="175183315"/>
                        </a:ext>
                      </a:extLst>
                    </a:gridCol>
                    <a:gridCol w="6149340">
                      <a:extLst>
                        <a:ext uri="{9D8B030D-6E8A-4147-A177-3AD203B41FA5}">
                          <a16:colId xmlns:a16="http://schemas.microsoft.com/office/drawing/2014/main" val="1241548781"/>
                        </a:ext>
                      </a:extLst>
                    </a:gridCol>
                  </a:tblGrid>
                  <a:tr h="481584">
                    <a:tc>
                      <a:txBody>
                        <a:bodyPr/>
                        <a:lstStyle/>
                        <a:p>
                          <a:pPr algn="ctr"/>
                          <a:r>
                            <a:rPr lang="en-GB" dirty="0"/>
                            <a:t>Unrestricted Model</a:t>
                          </a:r>
                        </a:p>
                      </a:txBody>
                      <a:tcPr/>
                    </a:tc>
                    <a:tc>
                      <a:txBody>
                        <a:bodyPr/>
                        <a:lstStyle/>
                        <a:p>
                          <a:pPr algn="ctr"/>
                          <a:r>
                            <a:rPr lang="en-GB" dirty="0"/>
                            <a:t>Restricted Model</a:t>
                          </a:r>
                        </a:p>
                      </a:txBody>
                      <a:tcPr/>
                    </a:tc>
                    <a:extLst>
                      <a:ext uri="{0D108BD9-81ED-4DB2-BD59-A6C34878D82A}">
                        <a16:rowId xmlns:a16="http://schemas.microsoft.com/office/drawing/2014/main" val="3085895581"/>
                      </a:ext>
                    </a:extLst>
                  </a:tr>
                  <a:tr h="1261872">
                    <a:tc>
                      <a:txBody>
                        <a:bodyPr/>
                        <a:lstStyle/>
                        <a:p>
                          <a:endParaRPr lang="en-US"/>
                        </a:p>
                      </a:txBody>
                      <a:tcPr>
                        <a:blipFill>
                          <a:blip r:embed="rId2"/>
                          <a:stretch>
                            <a:fillRect l="-99" t="-42308" r="-100396" b="-962"/>
                          </a:stretch>
                        </a:blipFill>
                      </a:tcPr>
                    </a:tc>
                    <a:tc>
                      <a:txBody>
                        <a:bodyPr/>
                        <a:lstStyle/>
                        <a:p>
                          <a:endParaRPr lang="en-US"/>
                        </a:p>
                      </a:txBody>
                      <a:tcPr>
                        <a:blipFill>
                          <a:blip r:embed="rId2"/>
                          <a:stretch>
                            <a:fillRect l="-100099" t="-42308" r="-396" b="-962"/>
                          </a:stretch>
                        </a:blipFill>
                      </a:tcPr>
                    </a:tc>
                    <a:extLst>
                      <a:ext uri="{0D108BD9-81ED-4DB2-BD59-A6C34878D82A}">
                        <a16:rowId xmlns:a16="http://schemas.microsoft.com/office/drawing/2014/main" val="737881007"/>
                      </a:ext>
                    </a:extLst>
                  </a:tr>
                </a:tbl>
              </a:graphicData>
            </a:graphic>
          </p:graphicFrame>
        </mc:Fallback>
      </mc:AlternateContent>
      <p:sp>
        <p:nvSpPr>
          <p:cNvPr id="6" name="Rectangle: Rounded Corners 5">
            <a:extLst>
              <a:ext uri="{FF2B5EF4-FFF2-40B4-BE49-F238E27FC236}">
                <a16:creationId xmlns:a16="http://schemas.microsoft.com/office/drawing/2014/main" id="{F3109AE4-9AE5-4B61-9BB0-59DE7C6B48D5}"/>
              </a:ext>
            </a:extLst>
          </p:cNvPr>
          <p:cNvSpPr/>
          <p:nvPr/>
        </p:nvSpPr>
        <p:spPr>
          <a:xfrm>
            <a:off x="8016526" y="3581385"/>
            <a:ext cx="3447288" cy="10515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 parameters are restricted to be 0</a:t>
            </a:r>
          </a:p>
        </p:txBody>
      </p:sp>
      <p:cxnSp>
        <p:nvCxnSpPr>
          <p:cNvPr id="8" name="Straight Arrow Connector 7">
            <a:extLst>
              <a:ext uri="{FF2B5EF4-FFF2-40B4-BE49-F238E27FC236}">
                <a16:creationId xmlns:a16="http://schemas.microsoft.com/office/drawing/2014/main" id="{C00698C0-C634-4659-8FC6-B03E72EEC4B4}"/>
              </a:ext>
            </a:extLst>
          </p:cNvPr>
          <p:cNvCxnSpPr>
            <a:stCxn id="6" idx="0"/>
          </p:cNvCxnSpPr>
          <p:nvPr/>
        </p:nvCxnSpPr>
        <p:spPr>
          <a:xfrm flipH="1" flipV="1">
            <a:off x="8720614" y="2191497"/>
            <a:ext cx="1019556" cy="138988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AC6BBB8-EC7C-4BA3-A3DD-6EE0FD5FD53D}"/>
              </a:ext>
            </a:extLst>
          </p:cNvPr>
          <p:cNvCxnSpPr>
            <a:cxnSpLocks/>
            <a:stCxn id="6" idx="0"/>
          </p:cNvCxnSpPr>
          <p:nvPr/>
        </p:nvCxnSpPr>
        <p:spPr>
          <a:xfrm flipV="1">
            <a:off x="9740170" y="2191497"/>
            <a:ext cx="598932" cy="138988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8A48ABE-5399-4E59-B116-C28AF1362E24}"/>
                  </a:ext>
                </a:extLst>
              </p:cNvPr>
              <p:cNvSpPr txBox="1"/>
              <p:nvPr/>
            </p:nvSpPr>
            <p:spPr>
              <a:xfrm>
                <a:off x="477298" y="3427496"/>
                <a:ext cx="7187184" cy="2280111"/>
              </a:xfrm>
              <a:prstGeom prst="rect">
                <a:avLst/>
              </a:prstGeom>
              <a:noFill/>
            </p:spPr>
            <p:txBody>
              <a:bodyPr wrap="square" lIns="0" tIns="0" rIns="0" bIns="0" rtlCol="0">
                <a:spAutoFit/>
              </a:bodyPr>
              <a:lstStyle/>
              <a:p>
                <a:pPr>
                  <a:spcAft>
                    <a:spcPts val="500"/>
                  </a:spcAft>
                </a:pPr>
                <a:r>
                  <a:rPr lang="en-GB" sz="3600" dirty="0"/>
                  <a:t>We to compute F-statistic the computers compares residuals </a:t>
                </a:r>
                <a14:m>
                  <m:oMath xmlns:m="http://schemas.openxmlformats.org/officeDocument/2006/math">
                    <m:sSub>
                      <m:sSubPr>
                        <m:ctrlPr>
                          <a:rPr lang="en-GB" sz="3600" b="0" i="1" smtClean="0">
                            <a:latin typeface="Cambria Math" panose="02040503050406030204" pitchFamily="18" charset="0"/>
                          </a:rPr>
                        </m:ctrlPr>
                      </m:sSubPr>
                      <m:e>
                        <m:acc>
                          <m:accPr>
                            <m:chr m:val="̂"/>
                            <m:ctrlPr>
                              <a:rPr lang="en-GB" sz="3600" b="0" i="1" smtClean="0">
                                <a:latin typeface="Cambria Math" panose="02040503050406030204" pitchFamily="18" charset="0"/>
                              </a:rPr>
                            </m:ctrlPr>
                          </m:accPr>
                          <m:e>
                            <m:r>
                              <a:rPr lang="en-GB" sz="3600" b="0" i="1" smtClean="0">
                                <a:latin typeface="Cambria Math" panose="02040503050406030204" pitchFamily="18" charset="0"/>
                              </a:rPr>
                              <m:t>𝜖</m:t>
                            </m:r>
                          </m:e>
                        </m:acc>
                      </m:e>
                      <m:sub>
                        <m:r>
                          <a:rPr lang="en-GB" sz="3600" b="0" i="1" smtClean="0">
                            <a:latin typeface="Cambria Math" panose="02040503050406030204" pitchFamily="18" charset="0"/>
                          </a:rPr>
                          <m:t>𝑢</m:t>
                        </m:r>
                      </m:sub>
                    </m:sSub>
                  </m:oMath>
                </a14:m>
                <a:r>
                  <a:rPr lang="en-GB" sz="3600" dirty="0"/>
                  <a:t> with </a:t>
                </a:r>
                <a14:m>
                  <m:oMath xmlns:m="http://schemas.openxmlformats.org/officeDocument/2006/math">
                    <m:sSub>
                      <m:sSubPr>
                        <m:ctrlPr>
                          <a:rPr lang="en-GB" sz="3600" i="1">
                            <a:latin typeface="Cambria Math" panose="02040503050406030204" pitchFamily="18" charset="0"/>
                          </a:rPr>
                        </m:ctrlPr>
                      </m:sSubPr>
                      <m:e>
                        <m:acc>
                          <m:accPr>
                            <m:chr m:val="̂"/>
                            <m:ctrlPr>
                              <a:rPr lang="en-GB" sz="3600" i="1">
                                <a:latin typeface="Cambria Math" panose="02040503050406030204" pitchFamily="18" charset="0"/>
                              </a:rPr>
                            </m:ctrlPr>
                          </m:accPr>
                          <m:e>
                            <m:r>
                              <a:rPr lang="en-GB" sz="3600" i="1">
                                <a:latin typeface="Cambria Math" panose="02040503050406030204" pitchFamily="18" charset="0"/>
                              </a:rPr>
                              <m:t>𝜖</m:t>
                            </m:r>
                          </m:e>
                        </m:acc>
                      </m:e>
                      <m:sub>
                        <m:r>
                          <a:rPr lang="en-GB" sz="3600" b="0" i="1" smtClean="0">
                            <a:latin typeface="Cambria Math" panose="02040503050406030204" pitchFamily="18" charset="0"/>
                          </a:rPr>
                          <m:t>𝑟</m:t>
                        </m:r>
                      </m:sub>
                    </m:sSub>
                  </m:oMath>
                </a14:m>
                <a:endParaRPr lang="en-GB" sz="3600" dirty="0"/>
              </a:p>
              <a:p>
                <a:pPr>
                  <a:spcAft>
                    <a:spcPts val="500"/>
                  </a:spcAft>
                </a:pPr>
                <a:endParaRPr lang="en-GB" sz="3600" dirty="0"/>
              </a:p>
            </p:txBody>
          </p:sp>
        </mc:Choice>
        <mc:Fallback xmlns="">
          <p:sp>
            <p:nvSpPr>
              <p:cNvPr id="13" name="TextBox 12">
                <a:extLst>
                  <a:ext uri="{FF2B5EF4-FFF2-40B4-BE49-F238E27FC236}">
                    <a16:creationId xmlns:a16="http://schemas.microsoft.com/office/drawing/2014/main" id="{38A48ABE-5399-4E59-B116-C28AF1362E24}"/>
                  </a:ext>
                </a:extLst>
              </p:cNvPr>
              <p:cNvSpPr txBox="1">
                <a:spLocks noRot="1" noChangeAspect="1" noMove="1" noResize="1" noEditPoints="1" noAdjustHandles="1" noChangeArrowheads="1" noChangeShapeType="1" noTextEdit="1"/>
              </p:cNvSpPr>
              <p:nvPr/>
            </p:nvSpPr>
            <p:spPr>
              <a:xfrm>
                <a:off x="477298" y="3427496"/>
                <a:ext cx="7187184" cy="2280111"/>
              </a:xfrm>
              <a:prstGeom prst="rect">
                <a:avLst/>
              </a:prstGeom>
              <a:blipFill>
                <a:blip r:embed="rId3"/>
                <a:stretch>
                  <a:fillRect l="-3817" t="-6417"/>
                </a:stretch>
              </a:blipFill>
            </p:spPr>
            <p:txBody>
              <a:bodyPr/>
              <a:lstStyle/>
              <a:p>
                <a:r>
                  <a:rPr lang="en-GB">
                    <a:noFill/>
                  </a:rPr>
                  <a:t> </a:t>
                </a:r>
              </a:p>
            </p:txBody>
          </p:sp>
        </mc:Fallback>
      </mc:AlternateContent>
    </p:spTree>
    <p:extLst>
      <p:ext uri="{BB962C8B-B14F-4D97-AF65-F5344CB8AC3E}">
        <p14:creationId xmlns:p14="http://schemas.microsoft.com/office/powerpoint/2010/main" val="34631305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4"/>
          <p:cNvSpPr txBox="1">
            <a:spLocks noChangeArrowheads="1"/>
          </p:cNvSpPr>
          <p:nvPr/>
        </p:nvSpPr>
        <p:spPr>
          <a:xfrm>
            <a:off x="120931" y="337641"/>
            <a:ext cx="10993524" cy="948289"/>
          </a:xfrm>
          <a:prstGeom prst="rect">
            <a:avLst/>
          </a:prstGeom>
        </p:spPr>
        <p:txBody>
          <a:bodyPr/>
          <a:lstStyle>
            <a:lvl1pPr algn="l" rtl="0" eaLnBrk="1" fontAlgn="base" hangingPunct="1">
              <a:spcBef>
                <a:spcPct val="0"/>
              </a:spcBef>
              <a:spcAft>
                <a:spcPct val="0"/>
              </a:spcAft>
              <a:defRPr sz="2800" b="1">
                <a:solidFill>
                  <a:schemeClr val="accent3">
                    <a:lumMod val="50000"/>
                  </a:schemeClr>
                </a:solidFill>
                <a:latin typeface="Palatino Linotype"/>
                <a:ea typeface="+mj-ea"/>
                <a:cs typeface="Palatino Linotype"/>
              </a:defRPr>
            </a:lvl1pPr>
            <a:lvl2pPr algn="l" rtl="0" eaLnBrk="1" fontAlgn="base" hangingPunct="1">
              <a:spcBef>
                <a:spcPct val="0"/>
              </a:spcBef>
              <a:spcAft>
                <a:spcPct val="0"/>
              </a:spcAft>
              <a:defRPr sz="2400" b="1">
                <a:solidFill>
                  <a:srgbClr val="FFFFFF"/>
                </a:solidFill>
                <a:latin typeface="Arial" charset="0"/>
              </a:defRPr>
            </a:lvl2pPr>
            <a:lvl3pPr algn="l" rtl="0" eaLnBrk="1" fontAlgn="base" hangingPunct="1">
              <a:spcBef>
                <a:spcPct val="0"/>
              </a:spcBef>
              <a:spcAft>
                <a:spcPct val="0"/>
              </a:spcAft>
              <a:defRPr sz="2400" b="1">
                <a:solidFill>
                  <a:srgbClr val="FFFFFF"/>
                </a:solidFill>
                <a:latin typeface="Arial" charset="0"/>
              </a:defRPr>
            </a:lvl3pPr>
            <a:lvl4pPr algn="l" rtl="0" eaLnBrk="1" fontAlgn="base" hangingPunct="1">
              <a:spcBef>
                <a:spcPct val="0"/>
              </a:spcBef>
              <a:spcAft>
                <a:spcPct val="0"/>
              </a:spcAft>
              <a:defRPr sz="2400" b="1">
                <a:solidFill>
                  <a:srgbClr val="FFFFFF"/>
                </a:solidFill>
                <a:latin typeface="Arial" charset="0"/>
              </a:defRPr>
            </a:lvl4pPr>
            <a:lvl5pPr algn="l" rtl="0" eaLnBrk="1" fontAlgn="base" hangingPunct="1">
              <a:spcBef>
                <a:spcPct val="0"/>
              </a:spcBef>
              <a:spcAft>
                <a:spcPct val="0"/>
              </a:spcAft>
              <a:defRPr sz="2400" b="1">
                <a:solidFill>
                  <a:srgbClr val="FFFFFF"/>
                </a:solidFill>
                <a:latin typeface="Arial" charset="0"/>
              </a:defRPr>
            </a:lvl5pPr>
            <a:lvl6pPr marL="457200" algn="l" rtl="0" eaLnBrk="1" fontAlgn="base" hangingPunct="1">
              <a:spcBef>
                <a:spcPct val="0"/>
              </a:spcBef>
              <a:spcAft>
                <a:spcPct val="0"/>
              </a:spcAft>
              <a:defRPr sz="2400" b="1">
                <a:solidFill>
                  <a:srgbClr val="FFFFFF"/>
                </a:solidFill>
                <a:latin typeface="Arial" charset="0"/>
              </a:defRPr>
            </a:lvl6pPr>
            <a:lvl7pPr marL="914400" algn="l" rtl="0" eaLnBrk="1" fontAlgn="base" hangingPunct="1">
              <a:spcBef>
                <a:spcPct val="0"/>
              </a:spcBef>
              <a:spcAft>
                <a:spcPct val="0"/>
              </a:spcAft>
              <a:defRPr sz="2400" b="1">
                <a:solidFill>
                  <a:srgbClr val="FFFFFF"/>
                </a:solidFill>
                <a:latin typeface="Arial" charset="0"/>
              </a:defRPr>
            </a:lvl7pPr>
            <a:lvl8pPr marL="1371600" algn="l" rtl="0" eaLnBrk="1" fontAlgn="base" hangingPunct="1">
              <a:spcBef>
                <a:spcPct val="0"/>
              </a:spcBef>
              <a:spcAft>
                <a:spcPct val="0"/>
              </a:spcAft>
              <a:defRPr sz="2400" b="1">
                <a:solidFill>
                  <a:srgbClr val="FFFFFF"/>
                </a:solidFill>
                <a:latin typeface="Arial" charset="0"/>
              </a:defRPr>
            </a:lvl8pPr>
            <a:lvl9pPr marL="1828800" algn="l" rtl="0" eaLnBrk="1" fontAlgn="base" hangingPunct="1">
              <a:spcBef>
                <a:spcPct val="0"/>
              </a:spcBef>
              <a:spcAft>
                <a:spcPct val="0"/>
              </a:spcAft>
              <a:defRPr sz="2400" b="1">
                <a:solidFill>
                  <a:srgbClr val="FFFFFF"/>
                </a:solidFill>
                <a:latin typeface="Arial" charset="0"/>
              </a:defRPr>
            </a:lvl9pPr>
          </a:lstStyle>
          <a:p>
            <a:pPr defTabSz="1300277"/>
            <a:r>
              <a:rPr lang="en-US" sz="3413" kern="0" dirty="0">
                <a:latin typeface="+mj-lt"/>
              </a:rPr>
              <a:t>Takeaways</a:t>
            </a:r>
          </a:p>
        </p:txBody>
      </p:sp>
      <p:sp>
        <p:nvSpPr>
          <p:cNvPr id="5" name="TextBox 4"/>
          <p:cNvSpPr txBox="1"/>
          <p:nvPr/>
        </p:nvSpPr>
        <p:spPr>
          <a:xfrm>
            <a:off x="451070" y="1985353"/>
            <a:ext cx="12252013" cy="6894195"/>
          </a:xfrm>
          <a:prstGeom prst="rect">
            <a:avLst/>
          </a:prstGeom>
          <a:noFill/>
        </p:spPr>
        <p:txBody>
          <a:bodyPr wrap="square" lIns="0" tIns="0" rIns="0" bIns="0" rtlCol="0">
            <a:spAutoFit/>
          </a:bodyPr>
          <a:lstStyle/>
          <a:p>
            <a:pPr marL="487604" indent="-487604">
              <a:buFont typeface="Arial" charset="0"/>
              <a:buChar char="•"/>
            </a:pPr>
            <a:r>
              <a:rPr lang="en-GB" sz="2800" dirty="0">
                <a:latin typeface="Palatino Linotype"/>
                <a:cs typeface="Palatino Linotype"/>
              </a:rPr>
              <a:t>We can easily include further variables in a regression</a:t>
            </a:r>
          </a:p>
          <a:p>
            <a:pPr marL="487604" indent="-487604">
              <a:buFont typeface="Arial" charset="0"/>
              <a:buChar char="•"/>
            </a:pPr>
            <a:endParaRPr lang="en-GB" sz="2800" dirty="0">
              <a:latin typeface="Palatino Linotype"/>
              <a:cs typeface="Palatino Linotype"/>
            </a:endParaRPr>
          </a:p>
          <a:p>
            <a:pPr marL="487604" indent="-487604">
              <a:buFont typeface="Arial" charset="0"/>
              <a:buChar char="•"/>
            </a:pPr>
            <a:r>
              <a:rPr lang="en-GB" sz="2800" dirty="0">
                <a:latin typeface="Palatino Linotype"/>
                <a:cs typeface="Palatino Linotype"/>
              </a:rPr>
              <a:t>There are two reasons we might want to do that</a:t>
            </a:r>
          </a:p>
          <a:p>
            <a:pPr marL="1300277" lvl="1" indent="-650138">
              <a:buFont typeface="+mj-lt"/>
              <a:buAutoNum type="arabicPeriod"/>
            </a:pPr>
            <a:r>
              <a:rPr lang="en-GB" sz="2800" dirty="0">
                <a:latin typeface="Palatino Linotype"/>
                <a:cs typeface="Palatino Linotype"/>
              </a:rPr>
              <a:t>To deal with endogeneity</a:t>
            </a:r>
          </a:p>
          <a:p>
            <a:pPr marL="1300277" lvl="1" indent="-650138">
              <a:buFont typeface="+mj-lt"/>
              <a:buAutoNum type="arabicPeriod"/>
            </a:pPr>
            <a:r>
              <a:rPr lang="en-GB" sz="2800" dirty="0">
                <a:latin typeface="Palatino Linotype"/>
                <a:cs typeface="Palatino Linotype"/>
              </a:rPr>
              <a:t>We are interested in several variables at the same time</a:t>
            </a:r>
          </a:p>
          <a:p>
            <a:pPr marL="1300277" lvl="1" indent="-650138">
              <a:buFont typeface="+mj-lt"/>
              <a:buAutoNum type="arabicPeriod"/>
            </a:pPr>
            <a:endParaRPr lang="en-GB" sz="2800" dirty="0">
              <a:latin typeface="Palatino Linotype"/>
              <a:cs typeface="Palatino Linotype"/>
            </a:endParaRPr>
          </a:p>
          <a:p>
            <a:pPr marL="650138" indent="-650138">
              <a:buFont typeface="Arial" charset="0"/>
              <a:buChar char="•"/>
            </a:pPr>
            <a:r>
              <a:rPr lang="en-GB" sz="2800" dirty="0">
                <a:latin typeface="Palatino Linotype"/>
                <a:cs typeface="Palatino Linotype"/>
              </a:rPr>
              <a:t>Be careful about the causal relationships between explanatory variables</a:t>
            </a:r>
          </a:p>
          <a:p>
            <a:pPr marL="650138" indent="-650138">
              <a:buFont typeface="Arial" charset="0"/>
              <a:buChar char="•"/>
            </a:pPr>
            <a:endParaRPr lang="en-GB" sz="2800" dirty="0">
              <a:latin typeface="Palatino Linotype"/>
              <a:cs typeface="Palatino Linotype"/>
            </a:endParaRPr>
          </a:p>
          <a:p>
            <a:pPr marL="650138" indent="-650138">
              <a:buFont typeface="Arial" charset="0"/>
              <a:buChar char="•"/>
            </a:pPr>
            <a:r>
              <a:rPr lang="en-GB" sz="2800" dirty="0">
                <a:latin typeface="Palatino Linotype"/>
                <a:cs typeface="Palatino Linotype"/>
              </a:rPr>
              <a:t>There might be collinearity, which might imply that we cannot (precisely) distinguish between the effects of several explanatory variables.</a:t>
            </a:r>
          </a:p>
          <a:p>
            <a:pPr marL="650138" indent="-650138">
              <a:buFont typeface="Arial" charset="0"/>
              <a:buChar char="•"/>
            </a:pPr>
            <a:endParaRPr lang="en-GB" sz="2800" dirty="0">
              <a:latin typeface="Palatino Linotype"/>
              <a:cs typeface="Palatino Linotype"/>
            </a:endParaRPr>
          </a:p>
          <a:p>
            <a:pPr marL="650138" indent="-650138">
              <a:buFont typeface="Arial" charset="0"/>
              <a:buChar char="•"/>
            </a:pPr>
            <a:r>
              <a:rPr lang="en-GB" sz="2800" dirty="0">
                <a:latin typeface="Palatino Linotype"/>
                <a:cs typeface="Palatino Linotype"/>
              </a:rPr>
              <a:t>With several explanatory variables we might want to test several hypothesis combined.</a:t>
            </a:r>
          </a:p>
          <a:p>
            <a:pPr marL="650138" indent="-650138">
              <a:buFont typeface="Arial" charset="0"/>
              <a:buChar char="•"/>
            </a:pPr>
            <a:endParaRPr lang="en-GB" sz="2800" dirty="0">
              <a:latin typeface="Palatino Linotype"/>
              <a:cs typeface="Palatino Linotype"/>
            </a:endParaRPr>
          </a:p>
          <a:p>
            <a:pPr marL="650138" indent="-650138">
              <a:buFont typeface="Arial" charset="0"/>
              <a:buChar char="•"/>
            </a:pPr>
            <a:r>
              <a:rPr lang="en-GB" sz="2800" dirty="0">
                <a:latin typeface="Palatino Linotype"/>
                <a:cs typeface="Palatino Linotype"/>
              </a:rPr>
              <a:t>We can use an F-test for that. </a:t>
            </a:r>
          </a:p>
          <a:p>
            <a:pPr marL="650138" indent="-650138">
              <a:buFont typeface="Arial" charset="0"/>
              <a:buChar char="•"/>
            </a:pPr>
            <a:endParaRPr lang="en-US" sz="2800" dirty="0">
              <a:latin typeface="Palatino Linotype"/>
              <a:cs typeface="Palatino Linotype"/>
            </a:endParaRPr>
          </a:p>
        </p:txBody>
      </p:sp>
    </p:spTree>
    <p:extLst>
      <p:ext uri="{BB962C8B-B14F-4D97-AF65-F5344CB8AC3E}">
        <p14:creationId xmlns:p14="http://schemas.microsoft.com/office/powerpoint/2010/main" val="37003700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018588" y="2027238"/>
            <a:ext cx="3987800" cy="4311650"/>
          </a:xfrm>
        </p:spPr>
        <p:txBody>
          <a:bodyPr vert="horz" lIns="97548" tIns="48774" rIns="97548" bIns="48774" rtlCol="0" anchor="b">
            <a:normAutofit/>
          </a:bodyPr>
          <a:lstStyle/>
          <a:p>
            <a:pPr>
              <a:lnSpc>
                <a:spcPct val="85000"/>
              </a:lnSpc>
            </a:pPr>
            <a:r>
              <a:rPr lang="en-US" sz="7041" dirty="0">
                <a:solidFill>
                  <a:srgbClr val="0070C0"/>
                </a:solidFill>
              </a:rPr>
              <a:t>Extra Slides</a:t>
            </a:r>
          </a:p>
        </p:txBody>
      </p:sp>
      <p:pic>
        <p:nvPicPr>
          <p:cNvPr id="9" name="Content Placeholder 4" descr="A drawing of a person&#10;&#10;Description generated with high confidence">
            <a:extLst>
              <a:ext uri="{FF2B5EF4-FFF2-40B4-BE49-F238E27FC236}">
                <a16:creationId xmlns:a16="http://schemas.microsoft.com/office/drawing/2014/main" id="{9FD8DBDC-E852-443D-9C2C-08FA8CBA5E8B}"/>
              </a:ext>
            </a:extLst>
          </p:cNvPr>
          <p:cNvPicPr>
            <a:picLocks noGrp="1" noChangeAspect="1"/>
          </p:cNvPicPr>
          <p:nvPr>
            <p:ph idx="4294967295"/>
          </p:nvPr>
        </p:nvPicPr>
        <p:blipFill>
          <a:blip r:embed="rId2"/>
          <a:stretch>
            <a:fillRect/>
          </a:stretch>
        </p:blipFill>
        <p:spPr>
          <a:xfrm>
            <a:off x="0" y="1881188"/>
            <a:ext cx="5497513" cy="5989637"/>
          </a:xfrm>
          <a:prstGeom prst="rect">
            <a:avLst/>
          </a:prstGeom>
        </p:spPr>
      </p:pic>
    </p:spTree>
    <p:extLst>
      <p:ext uri="{BB962C8B-B14F-4D97-AF65-F5344CB8AC3E}">
        <p14:creationId xmlns:p14="http://schemas.microsoft.com/office/powerpoint/2010/main" val="11756258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B598BAFB-6E53-469F-BBAD-7680662D7910}"/>
              </a:ext>
            </a:extLst>
          </p:cNvPr>
          <p:cNvSpPr txBox="1">
            <a:spLocks noChangeArrowheads="1"/>
          </p:cNvSpPr>
          <p:nvPr/>
        </p:nvSpPr>
        <p:spPr>
          <a:xfrm>
            <a:off x="120931" y="337641"/>
            <a:ext cx="9829892" cy="948289"/>
          </a:xfrm>
          <a:prstGeom prst="rect">
            <a:avLst/>
          </a:prstGeom>
        </p:spPr>
        <p:txBody>
          <a:bodyPr/>
          <a:lstStyle>
            <a:lvl1pPr algn="l" rtl="0" eaLnBrk="1" fontAlgn="base" hangingPunct="1">
              <a:spcBef>
                <a:spcPct val="0"/>
              </a:spcBef>
              <a:spcAft>
                <a:spcPct val="0"/>
              </a:spcAft>
              <a:defRPr sz="2800" b="1">
                <a:solidFill>
                  <a:schemeClr val="accent3">
                    <a:lumMod val="50000"/>
                  </a:schemeClr>
                </a:solidFill>
                <a:latin typeface="Palatino Linotype"/>
                <a:ea typeface="+mj-ea"/>
                <a:cs typeface="Palatino Linotype"/>
              </a:defRPr>
            </a:lvl1pPr>
            <a:lvl2pPr algn="l" rtl="0" eaLnBrk="1" fontAlgn="base" hangingPunct="1">
              <a:spcBef>
                <a:spcPct val="0"/>
              </a:spcBef>
              <a:spcAft>
                <a:spcPct val="0"/>
              </a:spcAft>
              <a:defRPr sz="2400" b="1">
                <a:solidFill>
                  <a:srgbClr val="FFFFFF"/>
                </a:solidFill>
                <a:latin typeface="Arial" charset="0"/>
              </a:defRPr>
            </a:lvl2pPr>
            <a:lvl3pPr algn="l" rtl="0" eaLnBrk="1" fontAlgn="base" hangingPunct="1">
              <a:spcBef>
                <a:spcPct val="0"/>
              </a:spcBef>
              <a:spcAft>
                <a:spcPct val="0"/>
              </a:spcAft>
              <a:defRPr sz="2400" b="1">
                <a:solidFill>
                  <a:srgbClr val="FFFFFF"/>
                </a:solidFill>
                <a:latin typeface="Arial" charset="0"/>
              </a:defRPr>
            </a:lvl3pPr>
            <a:lvl4pPr algn="l" rtl="0" eaLnBrk="1" fontAlgn="base" hangingPunct="1">
              <a:spcBef>
                <a:spcPct val="0"/>
              </a:spcBef>
              <a:spcAft>
                <a:spcPct val="0"/>
              </a:spcAft>
              <a:defRPr sz="2400" b="1">
                <a:solidFill>
                  <a:srgbClr val="FFFFFF"/>
                </a:solidFill>
                <a:latin typeface="Arial" charset="0"/>
              </a:defRPr>
            </a:lvl4pPr>
            <a:lvl5pPr algn="l" rtl="0" eaLnBrk="1" fontAlgn="base" hangingPunct="1">
              <a:spcBef>
                <a:spcPct val="0"/>
              </a:spcBef>
              <a:spcAft>
                <a:spcPct val="0"/>
              </a:spcAft>
              <a:defRPr sz="2400" b="1">
                <a:solidFill>
                  <a:srgbClr val="FFFFFF"/>
                </a:solidFill>
                <a:latin typeface="Arial" charset="0"/>
              </a:defRPr>
            </a:lvl5pPr>
            <a:lvl6pPr marL="457200" algn="l" rtl="0" eaLnBrk="1" fontAlgn="base" hangingPunct="1">
              <a:spcBef>
                <a:spcPct val="0"/>
              </a:spcBef>
              <a:spcAft>
                <a:spcPct val="0"/>
              </a:spcAft>
              <a:defRPr sz="2400" b="1">
                <a:solidFill>
                  <a:srgbClr val="FFFFFF"/>
                </a:solidFill>
                <a:latin typeface="Arial" charset="0"/>
              </a:defRPr>
            </a:lvl6pPr>
            <a:lvl7pPr marL="914400" algn="l" rtl="0" eaLnBrk="1" fontAlgn="base" hangingPunct="1">
              <a:spcBef>
                <a:spcPct val="0"/>
              </a:spcBef>
              <a:spcAft>
                <a:spcPct val="0"/>
              </a:spcAft>
              <a:defRPr sz="2400" b="1">
                <a:solidFill>
                  <a:srgbClr val="FFFFFF"/>
                </a:solidFill>
                <a:latin typeface="Arial" charset="0"/>
              </a:defRPr>
            </a:lvl7pPr>
            <a:lvl8pPr marL="1371600" algn="l" rtl="0" eaLnBrk="1" fontAlgn="base" hangingPunct="1">
              <a:spcBef>
                <a:spcPct val="0"/>
              </a:spcBef>
              <a:spcAft>
                <a:spcPct val="0"/>
              </a:spcAft>
              <a:defRPr sz="2400" b="1">
                <a:solidFill>
                  <a:srgbClr val="FFFFFF"/>
                </a:solidFill>
                <a:latin typeface="Arial" charset="0"/>
              </a:defRPr>
            </a:lvl8pPr>
            <a:lvl9pPr marL="1828800" algn="l" rtl="0" eaLnBrk="1" fontAlgn="base" hangingPunct="1">
              <a:spcBef>
                <a:spcPct val="0"/>
              </a:spcBef>
              <a:spcAft>
                <a:spcPct val="0"/>
              </a:spcAft>
              <a:defRPr sz="2400" b="1">
                <a:solidFill>
                  <a:srgbClr val="FFFFFF"/>
                </a:solidFill>
                <a:latin typeface="Arial" charset="0"/>
              </a:defRPr>
            </a:lvl9pPr>
          </a:lstStyle>
          <a:p>
            <a:pPr defTabSz="1300277"/>
            <a:r>
              <a:rPr lang="en-US" sz="3982" kern="0">
                <a:latin typeface="Palatino Linotype" charset="0"/>
              </a:rPr>
              <a:t>Back to the criminal foreigners</a:t>
            </a:r>
          </a:p>
        </p:txBody>
      </p:sp>
      <p:sp>
        <p:nvSpPr>
          <p:cNvPr id="4" name="Rectangle 3">
            <a:extLst>
              <a:ext uri="{FF2B5EF4-FFF2-40B4-BE49-F238E27FC236}">
                <a16:creationId xmlns:a16="http://schemas.microsoft.com/office/drawing/2014/main" id="{FF368872-5BD5-418E-94FC-A97EFB8FE67F}"/>
              </a:ext>
            </a:extLst>
          </p:cNvPr>
          <p:cNvSpPr/>
          <p:nvPr/>
        </p:nvSpPr>
        <p:spPr>
          <a:xfrm>
            <a:off x="325142" y="1165689"/>
            <a:ext cx="10860439" cy="4029949"/>
          </a:xfrm>
          <a:prstGeom prst="rect">
            <a:avLst/>
          </a:prstGeom>
        </p:spPr>
        <p:txBody>
          <a:bodyPr wrap="square">
            <a:spAutoFit/>
          </a:bodyPr>
          <a:lstStyle/>
          <a:p>
            <a:r>
              <a:rPr lang="en-US" sz="1706">
                <a:latin typeface="Consolas" panose="020B0609020204030204" pitchFamily="49" charset="0"/>
                <a:ea typeface="Cambria" panose="02040503050406030204" pitchFamily="18" charset="0"/>
                <a:cs typeface="Times New Roman" panose="02020603050405020304" pitchFamily="18" charset="0"/>
              </a:rPr>
              <a:t>## </a:t>
            </a:r>
            <a:r>
              <a:rPr lang="en-US" sz="1706" err="1">
                <a:latin typeface="Consolas" panose="020B0609020204030204" pitchFamily="49" charset="0"/>
                <a:ea typeface="Cambria" panose="02040503050406030204" pitchFamily="18" charset="0"/>
                <a:cs typeface="Times New Roman" panose="02020603050405020304" pitchFamily="18" charset="0"/>
              </a:rPr>
              <a:t>lm</a:t>
            </a:r>
            <a:r>
              <a:rPr lang="en-US" sz="1706">
                <a:latin typeface="Consolas" panose="020B0609020204030204" pitchFamily="49" charset="0"/>
                <a:ea typeface="Cambria" panose="02040503050406030204" pitchFamily="18" charset="0"/>
                <a:cs typeface="Times New Roman" panose="02020603050405020304" pitchFamily="18" charset="0"/>
              </a:rPr>
              <a:t>(formula = </a:t>
            </a:r>
            <a:r>
              <a:rPr lang="en-US" sz="1706" err="1">
                <a:latin typeface="Consolas" panose="020B0609020204030204" pitchFamily="49" charset="0"/>
                <a:ea typeface="Cambria" panose="02040503050406030204" pitchFamily="18" charset="0"/>
                <a:cs typeface="Times New Roman" panose="02020603050405020304" pitchFamily="18" charset="0"/>
              </a:rPr>
              <a:t>crimesPc</a:t>
            </a:r>
            <a:r>
              <a:rPr lang="en-US" sz="1706">
                <a:latin typeface="Consolas" panose="020B0609020204030204" pitchFamily="49" charset="0"/>
                <a:ea typeface="Cambria" panose="02040503050406030204" pitchFamily="18" charset="0"/>
                <a:cs typeface="Times New Roman" panose="02020603050405020304" pitchFamily="18" charset="0"/>
              </a:rPr>
              <a:t> ~ b_migr11 + pop11, data = df)</a:t>
            </a:r>
            <a:br>
              <a:rPr lang="en-US" sz="1991">
                <a:latin typeface="Cambria" panose="02040503050406030204" pitchFamily="18" charset="0"/>
                <a:ea typeface="Cambria" panose="02040503050406030204" pitchFamily="18" charset="0"/>
                <a:cs typeface="Times New Roman" panose="02020603050405020304" pitchFamily="18" charset="0"/>
              </a:rPr>
            </a:br>
            <a:r>
              <a:rPr lang="en-US" sz="1706">
                <a:latin typeface="Consolas" panose="020B0609020204030204" pitchFamily="49" charset="0"/>
                <a:ea typeface="Cambria" panose="02040503050406030204" pitchFamily="18" charset="0"/>
                <a:cs typeface="Times New Roman" panose="02020603050405020304" pitchFamily="18" charset="0"/>
              </a:rPr>
              <a:t>## </a:t>
            </a:r>
            <a:br>
              <a:rPr lang="en-US" sz="1991">
                <a:latin typeface="Cambria" panose="02040503050406030204" pitchFamily="18" charset="0"/>
                <a:ea typeface="Cambria" panose="02040503050406030204" pitchFamily="18" charset="0"/>
                <a:cs typeface="Times New Roman" panose="02020603050405020304" pitchFamily="18" charset="0"/>
              </a:rPr>
            </a:br>
            <a:r>
              <a:rPr lang="en-US" sz="1706">
                <a:latin typeface="Consolas" panose="020B0609020204030204" pitchFamily="49" charset="0"/>
                <a:ea typeface="Cambria" panose="02040503050406030204" pitchFamily="18" charset="0"/>
                <a:cs typeface="Times New Roman" panose="02020603050405020304" pitchFamily="18" charset="0"/>
              </a:rPr>
              <a:t>## Residuals:</a:t>
            </a:r>
            <a:br>
              <a:rPr lang="en-US" sz="1991">
                <a:latin typeface="Cambria" panose="02040503050406030204" pitchFamily="18" charset="0"/>
                <a:ea typeface="Cambria" panose="02040503050406030204" pitchFamily="18" charset="0"/>
                <a:cs typeface="Times New Roman" panose="02020603050405020304" pitchFamily="18" charset="0"/>
              </a:rPr>
            </a:br>
            <a:r>
              <a:rPr lang="en-US" sz="1706">
                <a:latin typeface="Consolas" panose="020B0609020204030204" pitchFamily="49" charset="0"/>
                <a:ea typeface="Cambria" panose="02040503050406030204" pitchFamily="18" charset="0"/>
                <a:cs typeface="Times New Roman" panose="02020603050405020304" pitchFamily="18" charset="0"/>
              </a:rPr>
              <a:t>##     Min      1Q  Median      3Q     Max </a:t>
            </a:r>
            <a:br>
              <a:rPr lang="en-US" sz="1991">
                <a:latin typeface="Cambria" panose="02040503050406030204" pitchFamily="18" charset="0"/>
                <a:ea typeface="Cambria" panose="02040503050406030204" pitchFamily="18" charset="0"/>
                <a:cs typeface="Times New Roman" panose="02020603050405020304" pitchFamily="18" charset="0"/>
              </a:rPr>
            </a:br>
            <a:r>
              <a:rPr lang="en-US" sz="1706">
                <a:latin typeface="Consolas" panose="020B0609020204030204" pitchFamily="49" charset="0"/>
                <a:ea typeface="Cambria" panose="02040503050406030204" pitchFamily="18" charset="0"/>
                <a:cs typeface="Times New Roman" panose="02020603050405020304" pitchFamily="18" charset="0"/>
              </a:rPr>
              <a:t>## -1.6243 -0.4052 -0.1253  0.2347 13.8304 </a:t>
            </a:r>
            <a:br>
              <a:rPr lang="en-US" sz="1991">
                <a:latin typeface="Cambria" panose="02040503050406030204" pitchFamily="18" charset="0"/>
                <a:ea typeface="Cambria" panose="02040503050406030204" pitchFamily="18" charset="0"/>
                <a:cs typeface="Times New Roman" panose="02020603050405020304" pitchFamily="18" charset="0"/>
              </a:rPr>
            </a:br>
            <a:r>
              <a:rPr lang="en-US" sz="1706">
                <a:latin typeface="Consolas" panose="020B0609020204030204" pitchFamily="49" charset="0"/>
                <a:ea typeface="Cambria" panose="02040503050406030204" pitchFamily="18" charset="0"/>
                <a:cs typeface="Times New Roman" panose="02020603050405020304" pitchFamily="18" charset="0"/>
              </a:rPr>
              <a:t>## </a:t>
            </a:r>
            <a:br>
              <a:rPr lang="en-US" sz="1991">
                <a:latin typeface="Cambria" panose="02040503050406030204" pitchFamily="18" charset="0"/>
                <a:ea typeface="Cambria" panose="02040503050406030204" pitchFamily="18" charset="0"/>
                <a:cs typeface="Times New Roman" panose="02020603050405020304" pitchFamily="18" charset="0"/>
              </a:rPr>
            </a:br>
            <a:r>
              <a:rPr lang="en-US" sz="1706">
                <a:latin typeface="Consolas" panose="020B0609020204030204" pitchFamily="49" charset="0"/>
                <a:ea typeface="Cambria" panose="02040503050406030204" pitchFamily="18" charset="0"/>
                <a:cs typeface="Times New Roman" panose="02020603050405020304" pitchFamily="18" charset="0"/>
              </a:rPr>
              <a:t>## Coefficients:</a:t>
            </a:r>
            <a:br>
              <a:rPr lang="en-US" sz="1991">
                <a:latin typeface="Cambria" panose="02040503050406030204" pitchFamily="18" charset="0"/>
                <a:ea typeface="Cambria" panose="02040503050406030204" pitchFamily="18" charset="0"/>
                <a:cs typeface="Times New Roman" panose="02020603050405020304" pitchFamily="18" charset="0"/>
              </a:rPr>
            </a:br>
            <a:r>
              <a:rPr lang="en-US" sz="1706">
                <a:latin typeface="Consolas" panose="020B0609020204030204" pitchFamily="49" charset="0"/>
                <a:ea typeface="Cambria" panose="02040503050406030204" pitchFamily="18" charset="0"/>
                <a:cs typeface="Times New Roman" panose="02020603050405020304" pitchFamily="18" charset="0"/>
              </a:rPr>
              <a:t>##               Estimate Std. Error t value </a:t>
            </a:r>
            <a:r>
              <a:rPr lang="en-US" sz="1706" err="1">
                <a:latin typeface="Consolas" panose="020B0609020204030204" pitchFamily="49" charset="0"/>
                <a:ea typeface="Cambria" panose="02040503050406030204" pitchFamily="18" charset="0"/>
                <a:cs typeface="Times New Roman" panose="02020603050405020304" pitchFamily="18" charset="0"/>
              </a:rPr>
              <a:t>Pr</a:t>
            </a:r>
            <a:r>
              <a:rPr lang="en-US" sz="1706">
                <a:latin typeface="Consolas" panose="020B0609020204030204" pitchFamily="49" charset="0"/>
                <a:ea typeface="Cambria" panose="02040503050406030204" pitchFamily="18" charset="0"/>
                <a:cs typeface="Times New Roman" panose="02020603050405020304" pitchFamily="18" charset="0"/>
              </a:rPr>
              <a:t>(&gt;|t|)    </a:t>
            </a:r>
            <a:br>
              <a:rPr lang="en-US" sz="1991">
                <a:latin typeface="Cambria" panose="02040503050406030204" pitchFamily="18" charset="0"/>
                <a:ea typeface="Cambria" panose="02040503050406030204" pitchFamily="18" charset="0"/>
                <a:cs typeface="Times New Roman" panose="02020603050405020304" pitchFamily="18" charset="0"/>
              </a:rPr>
            </a:br>
            <a:r>
              <a:rPr lang="en-US" sz="1706">
                <a:latin typeface="Consolas" panose="020B0609020204030204" pitchFamily="49" charset="0"/>
                <a:ea typeface="Cambria" panose="02040503050406030204" pitchFamily="18" charset="0"/>
                <a:cs typeface="Times New Roman" panose="02020603050405020304" pitchFamily="18" charset="0"/>
              </a:rPr>
              <a:t>## (Intercept)  1.124e+00  1.018e-01  11.034  &lt; 2e-16 ***</a:t>
            </a:r>
            <a:br>
              <a:rPr lang="en-US" sz="1991">
                <a:latin typeface="Cambria" panose="02040503050406030204" pitchFamily="18" charset="0"/>
                <a:ea typeface="Cambria" panose="02040503050406030204" pitchFamily="18" charset="0"/>
                <a:cs typeface="Times New Roman" panose="02020603050405020304" pitchFamily="18" charset="0"/>
              </a:rPr>
            </a:br>
            <a:r>
              <a:rPr lang="en-US" sz="1706">
                <a:latin typeface="Consolas" panose="020B0609020204030204" pitchFamily="49" charset="0"/>
                <a:ea typeface="Cambria" panose="02040503050406030204" pitchFamily="18" charset="0"/>
                <a:cs typeface="Times New Roman" panose="02020603050405020304" pitchFamily="18" charset="0"/>
              </a:rPr>
              <a:t>## b_migr11     4.105e-02  5.335e-03   7.694 1.77e-13 ***</a:t>
            </a:r>
            <a:br>
              <a:rPr lang="en-US" sz="1991">
                <a:latin typeface="Cambria" panose="02040503050406030204" pitchFamily="18" charset="0"/>
                <a:ea typeface="Cambria" panose="02040503050406030204" pitchFamily="18" charset="0"/>
                <a:cs typeface="Times New Roman" panose="02020603050405020304" pitchFamily="18" charset="0"/>
              </a:rPr>
            </a:br>
            <a:r>
              <a:rPr lang="en-US" sz="1706">
                <a:latin typeface="Consolas" panose="020B0609020204030204" pitchFamily="49" charset="0"/>
                <a:ea typeface="Cambria" panose="02040503050406030204" pitchFamily="18" charset="0"/>
                <a:cs typeface="Times New Roman" panose="02020603050405020304" pitchFamily="18" charset="0"/>
              </a:rPr>
              <a:t>## pop11       -1.033e-06  5.078e-07  -2.034   0.0428 *  </a:t>
            </a:r>
            <a:br>
              <a:rPr lang="en-US" sz="1991">
                <a:latin typeface="Cambria" panose="02040503050406030204" pitchFamily="18" charset="0"/>
                <a:ea typeface="Cambria" panose="02040503050406030204" pitchFamily="18" charset="0"/>
                <a:cs typeface="Times New Roman" panose="02020603050405020304" pitchFamily="18" charset="0"/>
              </a:rPr>
            </a:br>
            <a:r>
              <a:rPr lang="en-US" sz="1706">
                <a:latin typeface="Consolas" panose="020B0609020204030204" pitchFamily="49" charset="0"/>
                <a:ea typeface="Cambria" panose="02040503050406030204" pitchFamily="18" charset="0"/>
                <a:cs typeface="Times New Roman" panose="02020603050405020304" pitchFamily="18" charset="0"/>
              </a:rPr>
              <a:t>## ---</a:t>
            </a:r>
            <a:br>
              <a:rPr lang="en-US" sz="1991">
                <a:latin typeface="Cambria" panose="02040503050406030204" pitchFamily="18" charset="0"/>
                <a:ea typeface="Cambria" panose="02040503050406030204" pitchFamily="18" charset="0"/>
                <a:cs typeface="Times New Roman" panose="02020603050405020304" pitchFamily="18" charset="0"/>
              </a:rPr>
            </a:br>
            <a:r>
              <a:rPr lang="en-US" sz="1706">
                <a:latin typeface="Consolas" panose="020B0609020204030204" pitchFamily="49" charset="0"/>
                <a:ea typeface="Cambria" panose="02040503050406030204" pitchFamily="18" charset="0"/>
                <a:cs typeface="Times New Roman" panose="02020603050405020304" pitchFamily="18" charset="0"/>
              </a:rPr>
              <a:t>## </a:t>
            </a:r>
            <a:r>
              <a:rPr lang="en-US" sz="1706" err="1">
                <a:latin typeface="Consolas" panose="020B0609020204030204" pitchFamily="49" charset="0"/>
                <a:ea typeface="Cambria" panose="02040503050406030204" pitchFamily="18" charset="0"/>
                <a:cs typeface="Times New Roman" panose="02020603050405020304" pitchFamily="18" charset="0"/>
              </a:rPr>
              <a:t>Signif</a:t>
            </a:r>
            <a:r>
              <a:rPr lang="en-US" sz="1706">
                <a:latin typeface="Consolas" panose="020B0609020204030204" pitchFamily="49" charset="0"/>
                <a:ea typeface="Cambria" panose="02040503050406030204" pitchFamily="18" charset="0"/>
                <a:cs typeface="Times New Roman" panose="02020603050405020304" pitchFamily="18" charset="0"/>
              </a:rPr>
              <a:t>. codes:  0 '***' 0.001 '**' 0.01 '*' 0.05 '.' 0.1 ' ' 1</a:t>
            </a:r>
            <a:br>
              <a:rPr lang="en-US" sz="1991">
                <a:latin typeface="Cambria" panose="02040503050406030204" pitchFamily="18" charset="0"/>
                <a:ea typeface="Cambria" panose="02040503050406030204" pitchFamily="18" charset="0"/>
                <a:cs typeface="Times New Roman" panose="02020603050405020304" pitchFamily="18" charset="0"/>
              </a:rPr>
            </a:br>
            <a:r>
              <a:rPr lang="en-US" sz="1706">
                <a:latin typeface="Consolas" panose="020B0609020204030204" pitchFamily="49" charset="0"/>
                <a:ea typeface="Cambria" panose="02040503050406030204" pitchFamily="18" charset="0"/>
                <a:cs typeface="Times New Roman" panose="02020603050405020304" pitchFamily="18" charset="0"/>
              </a:rPr>
              <a:t>## </a:t>
            </a:r>
            <a:br>
              <a:rPr lang="en-US" sz="1991">
                <a:latin typeface="Cambria" panose="02040503050406030204" pitchFamily="18" charset="0"/>
                <a:ea typeface="Cambria" panose="02040503050406030204" pitchFamily="18" charset="0"/>
                <a:cs typeface="Times New Roman" panose="02020603050405020304" pitchFamily="18" charset="0"/>
              </a:rPr>
            </a:br>
            <a:endParaRPr lang="en-GB" sz="1706"/>
          </a:p>
        </p:txBody>
      </p:sp>
      <p:sp>
        <p:nvSpPr>
          <p:cNvPr id="5" name="Rounded Rectangular Callout 3">
            <a:extLst>
              <a:ext uri="{FF2B5EF4-FFF2-40B4-BE49-F238E27FC236}">
                <a16:creationId xmlns:a16="http://schemas.microsoft.com/office/drawing/2014/main" id="{71D41C26-A905-4569-8B07-6F461F97FD88}"/>
              </a:ext>
            </a:extLst>
          </p:cNvPr>
          <p:cNvSpPr/>
          <p:nvPr/>
        </p:nvSpPr>
        <p:spPr>
          <a:xfrm>
            <a:off x="6968756" y="7179538"/>
            <a:ext cx="6035780" cy="1058152"/>
          </a:xfrm>
          <a:prstGeom prst="wedgeRoundRectCallout">
            <a:avLst>
              <a:gd name="adj1" fmla="val -111581"/>
              <a:gd name="adj2" fmla="val 132847"/>
              <a:gd name="adj3" fmla="val 16667"/>
            </a:avLst>
          </a:prstGeom>
          <a:ln/>
        </p:spPr>
        <p:style>
          <a:lnRef idx="0">
            <a:schemeClr val="accent1"/>
          </a:lnRef>
          <a:fillRef idx="3">
            <a:schemeClr val="accent1"/>
          </a:fillRef>
          <a:effectRef idx="3">
            <a:schemeClr val="accent1"/>
          </a:effectRef>
          <a:fontRef idx="minor">
            <a:schemeClr val="lt1"/>
          </a:fontRef>
        </p:style>
        <p:txBody>
          <a:bodyPr rtlCol="0" anchor="ctr"/>
          <a:lstStyle/>
          <a:p>
            <a:r>
              <a:rPr lang="en-US" sz="1991"/>
              <a:t>Foreigners come to more populous areas but …. </a:t>
            </a:r>
          </a:p>
        </p:txBody>
      </p:sp>
      <p:sp>
        <p:nvSpPr>
          <p:cNvPr id="8" name="Rounded Rectangular Callout 3">
            <a:extLst>
              <a:ext uri="{FF2B5EF4-FFF2-40B4-BE49-F238E27FC236}">
                <a16:creationId xmlns:a16="http://schemas.microsoft.com/office/drawing/2014/main" id="{7CDDCC29-9E2B-4678-B350-825B6174BD6C}"/>
              </a:ext>
            </a:extLst>
          </p:cNvPr>
          <p:cNvSpPr/>
          <p:nvPr/>
        </p:nvSpPr>
        <p:spPr>
          <a:xfrm>
            <a:off x="858206" y="4397817"/>
            <a:ext cx="6035780" cy="1058152"/>
          </a:xfrm>
          <a:prstGeom prst="wedgeRoundRectCallout">
            <a:avLst>
              <a:gd name="adj1" fmla="val -26705"/>
              <a:gd name="adj2" fmla="val -75984"/>
              <a:gd name="adj3" fmla="val 16667"/>
            </a:avLst>
          </a:prstGeom>
          <a:ln/>
        </p:spPr>
        <p:style>
          <a:lnRef idx="0">
            <a:schemeClr val="accent1"/>
          </a:lnRef>
          <a:fillRef idx="3">
            <a:schemeClr val="accent1"/>
          </a:fillRef>
          <a:effectRef idx="3">
            <a:schemeClr val="accent1"/>
          </a:effectRef>
          <a:fontRef idx="minor">
            <a:schemeClr val="lt1"/>
          </a:fontRef>
        </p:style>
        <p:txBody>
          <a:bodyPr rtlCol="0" anchor="ctr"/>
          <a:lstStyle/>
          <a:p>
            <a:r>
              <a:rPr lang="en-US" sz="1991"/>
              <a:t>…those areas are less “crime intensive”</a:t>
            </a:r>
          </a:p>
        </p:txBody>
      </p:sp>
      <p:sp>
        <p:nvSpPr>
          <p:cNvPr id="9" name="Rectangle 8">
            <a:extLst>
              <a:ext uri="{FF2B5EF4-FFF2-40B4-BE49-F238E27FC236}">
                <a16:creationId xmlns:a16="http://schemas.microsoft.com/office/drawing/2014/main" id="{B97D6210-74BC-46C0-A732-D5FD07CDFAC8}"/>
              </a:ext>
            </a:extLst>
          </p:cNvPr>
          <p:cNvSpPr/>
          <p:nvPr/>
        </p:nvSpPr>
        <p:spPr>
          <a:xfrm>
            <a:off x="467413" y="6837194"/>
            <a:ext cx="6501342" cy="2740109"/>
          </a:xfrm>
          <a:prstGeom prst="rect">
            <a:avLst/>
          </a:prstGeom>
        </p:spPr>
        <p:txBody>
          <a:bodyPr>
            <a:spAutoFit/>
          </a:bodyPr>
          <a:lstStyle/>
          <a:p>
            <a:r>
              <a:rPr lang="en-US" sz="1564">
                <a:latin typeface="Consolas" panose="020B0609020204030204" pitchFamily="49" charset="0"/>
                <a:ea typeface="Cambria" panose="02040503050406030204" pitchFamily="18" charset="0"/>
                <a:cs typeface="Times New Roman" panose="02020603050405020304" pitchFamily="18" charset="0"/>
              </a:rPr>
              <a:t>## </a:t>
            </a:r>
            <a:r>
              <a:rPr lang="en-US" sz="1564" err="1">
                <a:latin typeface="Consolas" panose="020B0609020204030204" pitchFamily="49" charset="0"/>
                <a:ea typeface="Cambria" panose="02040503050406030204" pitchFamily="18" charset="0"/>
                <a:cs typeface="Times New Roman" panose="02020603050405020304" pitchFamily="18" charset="0"/>
              </a:rPr>
              <a:t>lm</a:t>
            </a:r>
            <a:r>
              <a:rPr lang="en-US" sz="1564">
                <a:latin typeface="Consolas" panose="020B0609020204030204" pitchFamily="49" charset="0"/>
                <a:ea typeface="Cambria" panose="02040503050406030204" pitchFamily="18" charset="0"/>
                <a:cs typeface="Times New Roman" panose="02020603050405020304" pitchFamily="18" charset="0"/>
              </a:rPr>
              <a:t>(formula = b_migr11 ~ pop11, data = df)</a:t>
            </a:r>
            <a:br>
              <a:rPr lang="en-US" sz="1706">
                <a:latin typeface="Cambria" panose="02040503050406030204" pitchFamily="18" charset="0"/>
                <a:ea typeface="Cambria" panose="02040503050406030204" pitchFamily="18" charset="0"/>
                <a:cs typeface="Times New Roman" panose="02020603050405020304" pitchFamily="18" charset="0"/>
              </a:rPr>
            </a:br>
            <a:r>
              <a:rPr lang="en-US" sz="1564">
                <a:latin typeface="Consolas" panose="020B0609020204030204" pitchFamily="49" charset="0"/>
                <a:ea typeface="Cambria" panose="02040503050406030204" pitchFamily="18" charset="0"/>
                <a:cs typeface="Times New Roman" panose="02020603050405020304" pitchFamily="18" charset="0"/>
              </a:rPr>
              <a:t>## </a:t>
            </a:r>
            <a:br>
              <a:rPr lang="en-US" sz="1706">
                <a:latin typeface="Cambria" panose="02040503050406030204" pitchFamily="18" charset="0"/>
                <a:ea typeface="Cambria" panose="02040503050406030204" pitchFamily="18" charset="0"/>
                <a:cs typeface="Times New Roman" panose="02020603050405020304" pitchFamily="18" charset="0"/>
              </a:rPr>
            </a:br>
            <a:r>
              <a:rPr lang="en-US" sz="1564">
                <a:latin typeface="Consolas" panose="020B0609020204030204" pitchFamily="49" charset="0"/>
                <a:ea typeface="Cambria" panose="02040503050406030204" pitchFamily="18" charset="0"/>
                <a:cs typeface="Times New Roman" panose="02020603050405020304" pitchFamily="18" charset="0"/>
              </a:rPr>
              <a:t>## Residuals:</a:t>
            </a:r>
            <a:br>
              <a:rPr lang="en-US" sz="1706">
                <a:latin typeface="Cambria" panose="02040503050406030204" pitchFamily="18" charset="0"/>
                <a:ea typeface="Cambria" panose="02040503050406030204" pitchFamily="18" charset="0"/>
                <a:cs typeface="Times New Roman" panose="02020603050405020304" pitchFamily="18" charset="0"/>
              </a:rPr>
            </a:br>
            <a:r>
              <a:rPr lang="en-US" sz="1564">
                <a:latin typeface="Consolas" panose="020B0609020204030204" pitchFamily="49" charset="0"/>
                <a:ea typeface="Cambria" panose="02040503050406030204" pitchFamily="18" charset="0"/>
                <a:cs typeface="Times New Roman" panose="02020603050405020304" pitchFamily="18" charset="0"/>
              </a:rPr>
              <a:t>##     Min      1Q  Median      3Q     Max </a:t>
            </a:r>
            <a:br>
              <a:rPr lang="en-US" sz="1706">
                <a:latin typeface="Cambria" panose="02040503050406030204" pitchFamily="18" charset="0"/>
                <a:ea typeface="Cambria" panose="02040503050406030204" pitchFamily="18" charset="0"/>
                <a:cs typeface="Times New Roman" panose="02020603050405020304" pitchFamily="18" charset="0"/>
              </a:rPr>
            </a:br>
            <a:r>
              <a:rPr lang="en-US" sz="1564">
                <a:latin typeface="Consolas" panose="020B0609020204030204" pitchFamily="49" charset="0"/>
                <a:ea typeface="Cambria" panose="02040503050406030204" pitchFamily="18" charset="0"/>
                <a:cs typeface="Times New Roman" panose="02020603050405020304" pitchFamily="18" charset="0"/>
              </a:rPr>
              <a:t>## -19.039  -5.187  -2.698   1.225  40.835 </a:t>
            </a:r>
            <a:br>
              <a:rPr lang="en-US" sz="1706">
                <a:latin typeface="Cambria" panose="02040503050406030204" pitchFamily="18" charset="0"/>
                <a:ea typeface="Cambria" panose="02040503050406030204" pitchFamily="18" charset="0"/>
                <a:cs typeface="Times New Roman" panose="02020603050405020304" pitchFamily="18" charset="0"/>
              </a:rPr>
            </a:br>
            <a:r>
              <a:rPr lang="en-US" sz="1564">
                <a:latin typeface="Consolas" panose="020B0609020204030204" pitchFamily="49" charset="0"/>
                <a:ea typeface="Cambria" panose="02040503050406030204" pitchFamily="18" charset="0"/>
                <a:cs typeface="Times New Roman" panose="02020603050405020304" pitchFamily="18" charset="0"/>
              </a:rPr>
              <a:t>## </a:t>
            </a:r>
            <a:br>
              <a:rPr lang="en-US" sz="1706">
                <a:latin typeface="Cambria" panose="02040503050406030204" pitchFamily="18" charset="0"/>
                <a:ea typeface="Cambria" panose="02040503050406030204" pitchFamily="18" charset="0"/>
                <a:cs typeface="Times New Roman" panose="02020603050405020304" pitchFamily="18" charset="0"/>
              </a:rPr>
            </a:br>
            <a:r>
              <a:rPr lang="en-US" sz="1564">
                <a:latin typeface="Consolas" panose="020B0609020204030204" pitchFamily="49" charset="0"/>
                <a:ea typeface="Cambria" panose="02040503050406030204" pitchFamily="18" charset="0"/>
                <a:cs typeface="Times New Roman" panose="02020603050405020304" pitchFamily="18" charset="0"/>
              </a:rPr>
              <a:t>## Coefficients:</a:t>
            </a:r>
            <a:br>
              <a:rPr lang="en-US" sz="1706">
                <a:latin typeface="Cambria" panose="02040503050406030204" pitchFamily="18" charset="0"/>
                <a:ea typeface="Cambria" panose="02040503050406030204" pitchFamily="18" charset="0"/>
                <a:cs typeface="Times New Roman" panose="02020603050405020304" pitchFamily="18" charset="0"/>
              </a:rPr>
            </a:br>
            <a:r>
              <a:rPr lang="en-US" sz="1564">
                <a:latin typeface="Consolas" panose="020B0609020204030204" pitchFamily="49" charset="0"/>
                <a:ea typeface="Cambria" panose="02040503050406030204" pitchFamily="18" charset="0"/>
                <a:cs typeface="Times New Roman" panose="02020603050405020304" pitchFamily="18" charset="0"/>
              </a:rPr>
              <a:t>##              Estimate Std. Error t value </a:t>
            </a:r>
            <a:r>
              <a:rPr lang="en-US" sz="1564" err="1">
                <a:latin typeface="Consolas" panose="020B0609020204030204" pitchFamily="49" charset="0"/>
                <a:ea typeface="Cambria" panose="02040503050406030204" pitchFamily="18" charset="0"/>
                <a:cs typeface="Times New Roman" panose="02020603050405020304" pitchFamily="18" charset="0"/>
              </a:rPr>
              <a:t>Pr</a:t>
            </a:r>
            <a:r>
              <a:rPr lang="en-US" sz="1564">
                <a:latin typeface="Consolas" panose="020B0609020204030204" pitchFamily="49" charset="0"/>
                <a:ea typeface="Cambria" panose="02040503050406030204" pitchFamily="18" charset="0"/>
                <a:cs typeface="Times New Roman" panose="02020603050405020304" pitchFamily="18" charset="0"/>
              </a:rPr>
              <a:t>(&gt;|t|)    </a:t>
            </a:r>
            <a:br>
              <a:rPr lang="en-US" sz="1706">
                <a:latin typeface="Cambria" panose="02040503050406030204" pitchFamily="18" charset="0"/>
                <a:ea typeface="Cambria" panose="02040503050406030204" pitchFamily="18" charset="0"/>
                <a:cs typeface="Times New Roman" panose="02020603050405020304" pitchFamily="18" charset="0"/>
              </a:rPr>
            </a:br>
            <a:r>
              <a:rPr lang="en-US" sz="1564">
                <a:latin typeface="Consolas" panose="020B0609020204030204" pitchFamily="49" charset="0"/>
                <a:ea typeface="Cambria" panose="02040503050406030204" pitchFamily="18" charset="0"/>
                <a:cs typeface="Times New Roman" panose="02020603050405020304" pitchFamily="18" charset="0"/>
              </a:rPr>
              <a:t>## (Intercept) 6.240e+00  9.530e-01   6.548 2.18e-10 ***</a:t>
            </a:r>
            <a:br>
              <a:rPr lang="en-US" sz="1706">
                <a:latin typeface="Cambria" panose="02040503050406030204" pitchFamily="18" charset="0"/>
                <a:ea typeface="Cambria" panose="02040503050406030204" pitchFamily="18" charset="0"/>
                <a:cs typeface="Times New Roman" panose="02020603050405020304" pitchFamily="18" charset="0"/>
              </a:rPr>
            </a:br>
            <a:r>
              <a:rPr lang="en-US" sz="1564">
                <a:latin typeface="Consolas" panose="020B0609020204030204" pitchFamily="49" charset="0"/>
                <a:ea typeface="Cambria" panose="02040503050406030204" pitchFamily="18" charset="0"/>
                <a:cs typeface="Times New Roman" panose="02020603050405020304" pitchFamily="18" charset="0"/>
              </a:rPr>
              <a:t>## pop11       3.088e-05  4.883e-06   6.326 8.02e-10 ***</a:t>
            </a:r>
            <a:br>
              <a:rPr lang="en-US" sz="1706">
                <a:latin typeface="Cambria" panose="02040503050406030204" pitchFamily="18" charset="0"/>
                <a:ea typeface="Cambria" panose="02040503050406030204" pitchFamily="18" charset="0"/>
                <a:cs typeface="Times New Roman" panose="02020603050405020304" pitchFamily="18" charset="0"/>
              </a:rPr>
            </a:br>
            <a:endParaRPr lang="en-GB" sz="1564"/>
          </a:p>
        </p:txBody>
      </p:sp>
    </p:spTree>
    <p:extLst>
      <p:ext uri="{BB962C8B-B14F-4D97-AF65-F5344CB8AC3E}">
        <p14:creationId xmlns:p14="http://schemas.microsoft.com/office/powerpoint/2010/main" val="2681088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Grp="1" noChangeArrowheads="1"/>
          </p:cNvSpPr>
          <p:nvPr>
            <p:ph type="title"/>
          </p:nvPr>
        </p:nvSpPr>
        <p:spPr>
          <a:xfrm>
            <a:off x="365581" y="473033"/>
            <a:ext cx="9829892" cy="948289"/>
          </a:xfrm>
        </p:spPr>
        <p:txBody>
          <a:bodyPr/>
          <a:lstStyle/>
          <a:p>
            <a:r>
              <a:rPr lang="en-US" b="1" dirty="0">
                <a:latin typeface="Palatino Linotype" charset="0"/>
              </a:rPr>
              <a:t>Why Multivariate Regression?</a:t>
            </a:r>
          </a:p>
        </p:txBody>
      </p:sp>
      <mc:AlternateContent xmlns:mc="http://schemas.openxmlformats.org/markup-compatibility/2006" xmlns:a14="http://schemas.microsoft.com/office/drawing/2010/main">
        <mc:Choice Requires="a14">
          <p:sp>
            <p:nvSpPr>
              <p:cNvPr id="2" name="TextBox 1"/>
              <p:cNvSpPr txBox="1"/>
              <p:nvPr/>
            </p:nvSpPr>
            <p:spPr>
              <a:xfrm>
                <a:off x="365581" y="1575876"/>
                <a:ext cx="12310467" cy="7587205"/>
              </a:xfrm>
              <a:prstGeom prst="rect">
                <a:avLst/>
              </a:prstGeom>
              <a:noFill/>
            </p:spPr>
            <p:txBody>
              <a:bodyPr wrap="square" lIns="0" tIns="0" rIns="0" bIns="0" rtlCol="0">
                <a:spAutoFit/>
              </a:bodyPr>
              <a:lstStyle/>
              <a:p>
                <a:r>
                  <a:rPr lang="en-GB" sz="3413" dirty="0">
                    <a:latin typeface="Palatino Linotype"/>
                    <a:cs typeface="Palatino Linotype"/>
                  </a:rPr>
                  <a:t>= we have more than one explanatory variable</a:t>
                </a:r>
              </a:p>
              <a:p>
                <a:endParaRPr lang="en-GB" sz="3413" dirty="0">
                  <a:latin typeface="Palatino Linotype"/>
                  <a:cs typeface="Palatino Linotype"/>
                </a:endParaRPr>
              </a:p>
              <a:p>
                <a:r>
                  <a:rPr lang="en-GB" sz="3413" dirty="0">
                    <a:latin typeface="Palatino Linotype"/>
                    <a:cs typeface="Palatino Linotype"/>
                  </a:rPr>
                  <a:t>e.g.     </a:t>
                </a:r>
                <a14:m>
                  <m:oMath xmlns:m="http://schemas.openxmlformats.org/officeDocument/2006/math">
                    <m:r>
                      <a:rPr lang="en-GB" sz="3413" i="1">
                        <a:latin typeface="Cambria Math" panose="02040503050406030204" pitchFamily="18" charset="0"/>
                        <a:cs typeface="Palatino Linotype"/>
                      </a:rPr>
                      <m:t>𝑊𝑎𝑔𝑒</m:t>
                    </m:r>
                    <m:r>
                      <a:rPr lang="en-GB" sz="3413" i="1">
                        <a:latin typeface="Cambria Math" panose="02040503050406030204" pitchFamily="18" charset="0"/>
                        <a:cs typeface="Palatino Linotype"/>
                      </a:rPr>
                      <m:t>=</m:t>
                    </m:r>
                    <m:sSub>
                      <m:sSubPr>
                        <m:ctrlPr>
                          <a:rPr lang="en-GB" sz="3413" i="1">
                            <a:latin typeface="Cambria Math" panose="02040503050406030204" pitchFamily="18" charset="0"/>
                            <a:cs typeface="Palatino Linotype"/>
                          </a:rPr>
                        </m:ctrlPr>
                      </m:sSubPr>
                      <m:e>
                        <m:r>
                          <a:rPr lang="en-GB" sz="3413" i="1">
                            <a:latin typeface="Cambria Math" panose="02040503050406030204" pitchFamily="18" charset="0"/>
                            <a:cs typeface="Palatino Linotype"/>
                          </a:rPr>
                          <m:t>𝛽</m:t>
                        </m:r>
                      </m:e>
                      <m:sub>
                        <m:r>
                          <a:rPr lang="en-GB" sz="3413" i="1">
                            <a:latin typeface="Cambria Math" panose="02040503050406030204" pitchFamily="18" charset="0"/>
                            <a:cs typeface="Palatino Linotype"/>
                          </a:rPr>
                          <m:t>1</m:t>
                        </m:r>
                      </m:sub>
                    </m:sSub>
                    <m:r>
                      <a:rPr lang="en-GB" sz="3413" i="1">
                        <a:latin typeface="Cambria Math" panose="02040503050406030204" pitchFamily="18" charset="0"/>
                        <a:cs typeface="Palatino Linotype"/>
                      </a:rPr>
                      <m:t>+</m:t>
                    </m:r>
                    <m:sSub>
                      <m:sSubPr>
                        <m:ctrlPr>
                          <a:rPr lang="en-GB" sz="3413" i="1">
                            <a:latin typeface="Cambria Math" panose="02040503050406030204" pitchFamily="18" charset="0"/>
                            <a:cs typeface="Palatino Linotype"/>
                          </a:rPr>
                        </m:ctrlPr>
                      </m:sSubPr>
                      <m:e>
                        <m:r>
                          <a:rPr lang="en-GB" sz="3413" i="1">
                            <a:latin typeface="Cambria Math" panose="02040503050406030204" pitchFamily="18" charset="0"/>
                            <a:cs typeface="Palatino Linotype"/>
                          </a:rPr>
                          <m:t>𝛽</m:t>
                        </m:r>
                      </m:e>
                      <m:sub>
                        <m:r>
                          <a:rPr lang="en-GB" sz="3413" i="1">
                            <a:latin typeface="Cambria Math" panose="02040503050406030204" pitchFamily="18" charset="0"/>
                            <a:cs typeface="Palatino Linotype"/>
                          </a:rPr>
                          <m:t>2</m:t>
                        </m:r>
                      </m:sub>
                    </m:sSub>
                    <m:r>
                      <a:rPr lang="en-GB" sz="3413" i="1">
                        <a:latin typeface="Cambria Math" panose="02040503050406030204" pitchFamily="18" charset="0"/>
                        <a:cs typeface="Palatino Linotype"/>
                      </a:rPr>
                      <m:t>𝐸𝐷𝑈</m:t>
                    </m:r>
                    <m:r>
                      <a:rPr lang="en-GB" sz="3413" b="0" i="1" smtClean="0">
                        <a:latin typeface="Cambria Math" panose="02040503050406030204" pitchFamily="18" charset="0"/>
                        <a:cs typeface="Palatino Linotype"/>
                      </a:rPr>
                      <m:t>𝐶</m:t>
                    </m:r>
                    <m:r>
                      <a:rPr lang="en-GB" sz="3413" i="1">
                        <a:latin typeface="Cambria Math" panose="02040503050406030204" pitchFamily="18" charset="0"/>
                        <a:cs typeface="Palatino Linotype"/>
                      </a:rPr>
                      <m:t>+</m:t>
                    </m:r>
                    <m:sSub>
                      <m:sSubPr>
                        <m:ctrlPr>
                          <a:rPr lang="en-GB" sz="3413" i="1">
                            <a:latin typeface="Cambria Math" panose="02040503050406030204" pitchFamily="18" charset="0"/>
                            <a:cs typeface="Palatino Linotype"/>
                          </a:rPr>
                        </m:ctrlPr>
                      </m:sSubPr>
                      <m:e>
                        <m:r>
                          <a:rPr lang="en-GB" sz="3413" i="1">
                            <a:latin typeface="Cambria Math" panose="02040503050406030204" pitchFamily="18" charset="0"/>
                            <a:cs typeface="Palatino Linotype"/>
                          </a:rPr>
                          <m:t>𝛽</m:t>
                        </m:r>
                      </m:e>
                      <m:sub>
                        <m:r>
                          <a:rPr lang="en-GB" sz="3413" i="1">
                            <a:latin typeface="Cambria Math" panose="02040503050406030204" pitchFamily="18" charset="0"/>
                            <a:cs typeface="Palatino Linotype"/>
                          </a:rPr>
                          <m:t>3</m:t>
                        </m:r>
                      </m:sub>
                    </m:sSub>
                    <m:r>
                      <a:rPr lang="en-GB" sz="3413" i="1">
                        <a:latin typeface="Cambria Math" panose="02040503050406030204" pitchFamily="18" charset="0"/>
                        <a:cs typeface="Palatino Linotype"/>
                      </a:rPr>
                      <m:t>𝐹𝐸𝑀𝐴𝐿𝐸</m:t>
                    </m:r>
                    <m:r>
                      <a:rPr lang="en-GB" sz="3413" i="1">
                        <a:latin typeface="Cambria Math" panose="02040503050406030204" pitchFamily="18" charset="0"/>
                        <a:cs typeface="Palatino Linotype"/>
                      </a:rPr>
                      <m:t>+</m:t>
                    </m:r>
                    <m:r>
                      <a:rPr lang="en-GB" sz="3413" i="1">
                        <a:latin typeface="Cambria Math" panose="02040503050406030204" pitchFamily="18" charset="0"/>
                        <a:cs typeface="Palatino Linotype"/>
                      </a:rPr>
                      <m:t>𝑢</m:t>
                    </m:r>
                  </m:oMath>
                </a14:m>
                <a:endParaRPr lang="en-GB" sz="3413" dirty="0">
                  <a:latin typeface="Palatino Linotype"/>
                  <a:cs typeface="Palatino Linotype"/>
                </a:endParaRPr>
              </a:p>
              <a:p>
                <a:endParaRPr lang="en-GB" sz="3413" dirty="0">
                  <a:latin typeface="Palatino Linotype"/>
                  <a:cs typeface="Palatino Linotype"/>
                </a:endParaRPr>
              </a:p>
              <a:p>
                <a:endParaRPr lang="en-GB" sz="3413" dirty="0">
                  <a:latin typeface="Palatino Linotype"/>
                  <a:cs typeface="Palatino Linotype"/>
                </a:endParaRPr>
              </a:p>
              <a:p>
                <a:endParaRPr lang="en-GB" sz="3413" dirty="0">
                  <a:latin typeface="Palatino Linotype"/>
                  <a:cs typeface="Palatino Linotype"/>
                </a:endParaRPr>
              </a:p>
              <a:p>
                <a:r>
                  <a:rPr lang="en-GB" sz="3413" dirty="0">
                    <a:latin typeface="Palatino Linotype"/>
                    <a:cs typeface="Palatino Linotype"/>
                  </a:rPr>
                  <a:t>Why?</a:t>
                </a:r>
              </a:p>
              <a:p>
                <a:endParaRPr lang="en-GB" sz="3413" dirty="0">
                  <a:latin typeface="Palatino Linotype"/>
                  <a:cs typeface="Palatino Linotype"/>
                </a:endParaRPr>
              </a:p>
              <a:p>
                <a:pPr marL="514350" indent="-514350">
                  <a:buFont typeface="+mj-lt"/>
                  <a:buAutoNum type="arabicPeriod"/>
                </a:pPr>
                <a:r>
                  <a:rPr lang="en-GB" sz="4400" dirty="0">
                    <a:latin typeface="Palatino Linotype"/>
                    <a:cs typeface="Palatino Linotype"/>
                  </a:rPr>
                  <a:t>Interest in several effects at once</a:t>
                </a:r>
              </a:p>
              <a:p>
                <a:pPr marL="514350" indent="-514350">
                  <a:buFont typeface="+mj-lt"/>
                  <a:buAutoNum type="arabicPeriod"/>
                </a:pPr>
                <a:endParaRPr lang="en-GB" sz="4400" dirty="0">
                  <a:latin typeface="Palatino Linotype"/>
                  <a:cs typeface="Palatino Linotype"/>
                </a:endParaRPr>
              </a:p>
              <a:p>
                <a:pPr marL="514350" indent="-514350">
                  <a:buFont typeface="+mj-lt"/>
                  <a:buAutoNum type="arabicPeriod"/>
                </a:pPr>
                <a:r>
                  <a:rPr lang="en-GB" sz="4400" b="1" u="sng" dirty="0">
                    <a:latin typeface="Palatino Linotype"/>
                    <a:cs typeface="Palatino Linotype"/>
                  </a:rPr>
                  <a:t>Address confounding/endogeneity</a:t>
                </a:r>
              </a:p>
              <a:p>
                <a:pPr marL="514350" indent="-514350">
                  <a:buFont typeface="+mj-lt"/>
                  <a:buAutoNum type="arabicPeriod"/>
                </a:pPr>
                <a:endParaRPr lang="en-GB" sz="4400" dirty="0">
                  <a:latin typeface="Palatino Linotype"/>
                  <a:cs typeface="Palatino Linotype"/>
                </a:endParaRPr>
              </a:p>
              <a:p>
                <a:pPr marL="514350" indent="-514350">
                  <a:buFont typeface="+mj-lt"/>
                  <a:buAutoNum type="arabicPeriod"/>
                </a:pPr>
                <a:r>
                  <a:rPr lang="en-GB" sz="4400" dirty="0">
                    <a:latin typeface="Palatino Linotype"/>
                    <a:cs typeface="Palatino Linotype"/>
                  </a:rPr>
                  <a:t>Can help to reduce variance of estimate</a:t>
                </a:r>
              </a:p>
            </p:txBody>
          </p:sp>
        </mc:Choice>
        <mc:Fallback xmlns="">
          <p:sp>
            <p:nvSpPr>
              <p:cNvPr id="2" name="TextBox 1"/>
              <p:cNvSpPr txBox="1">
                <a:spLocks noRot="1" noChangeAspect="1" noMove="1" noResize="1" noEditPoints="1" noAdjustHandles="1" noChangeArrowheads="1" noChangeShapeType="1" noTextEdit="1"/>
              </p:cNvSpPr>
              <p:nvPr/>
            </p:nvSpPr>
            <p:spPr>
              <a:xfrm>
                <a:off x="365581" y="1575876"/>
                <a:ext cx="12310467" cy="7587205"/>
              </a:xfrm>
              <a:prstGeom prst="rect">
                <a:avLst/>
              </a:prstGeom>
              <a:blipFill>
                <a:blip r:embed="rId3"/>
                <a:stretch>
                  <a:fillRect l="-3120" t="-1768" b="-4421"/>
                </a:stretch>
              </a:blipFill>
            </p:spPr>
            <p:txBody>
              <a:bodyPr/>
              <a:lstStyle/>
              <a:p>
                <a:r>
                  <a:rPr lang="en-GB">
                    <a:noFill/>
                  </a:rPr>
                  <a:t> </a:t>
                </a:r>
              </a:p>
            </p:txBody>
          </p:sp>
        </mc:Fallback>
      </mc:AlternateContent>
      <p:sp>
        <p:nvSpPr>
          <p:cNvPr id="4" name="Rounded Rectangular Callout 3"/>
          <p:cNvSpPr/>
          <p:nvPr/>
        </p:nvSpPr>
        <p:spPr>
          <a:xfrm>
            <a:off x="1967696" y="3917585"/>
            <a:ext cx="3699521" cy="862760"/>
          </a:xfrm>
          <a:prstGeom prst="wedgeRoundRectCallout">
            <a:avLst>
              <a:gd name="adj1" fmla="val 22181"/>
              <a:gd name="adj2" fmla="val -119879"/>
              <a:gd name="adj3" fmla="val 16667"/>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3200" dirty="0"/>
              <a:t>Years of Schooling</a:t>
            </a:r>
          </a:p>
        </p:txBody>
      </p:sp>
      <mc:AlternateContent xmlns:mc="http://schemas.openxmlformats.org/markup-compatibility/2006" xmlns:a14="http://schemas.microsoft.com/office/drawing/2010/main">
        <mc:Choice Requires="a14">
          <p:sp>
            <p:nvSpPr>
              <p:cNvPr id="10" name="Rounded Rectangular Callout 9"/>
              <p:cNvSpPr/>
              <p:nvPr/>
            </p:nvSpPr>
            <p:spPr>
              <a:xfrm>
                <a:off x="6817488" y="3720815"/>
                <a:ext cx="3842794" cy="1429919"/>
              </a:xfrm>
              <a:prstGeom prst="wedgeRoundRectCallout">
                <a:avLst>
                  <a:gd name="adj1" fmla="val -27914"/>
                  <a:gd name="adj2" fmla="val -92009"/>
                  <a:gd name="adj3" fmla="val 16667"/>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3200" i="1" dirty="0">
                          <a:latin typeface="Cambria Math" panose="02040503050406030204" pitchFamily="18" charset="0"/>
                        </a:rPr>
                        <m:t>=</m:t>
                      </m:r>
                      <m:d>
                        <m:dPr>
                          <m:begChr m:val="{"/>
                          <m:endChr m:val=""/>
                          <m:ctrlPr>
                            <a:rPr lang="en-GB" sz="3200" i="1" dirty="0">
                              <a:latin typeface="Cambria Math" panose="02040503050406030204" pitchFamily="18" charset="0"/>
                            </a:rPr>
                          </m:ctrlPr>
                        </m:dPr>
                        <m:e>
                          <m:eqArr>
                            <m:eqArrPr>
                              <m:ctrlPr>
                                <a:rPr lang="en-GB" sz="3200" i="1" dirty="0">
                                  <a:latin typeface="Cambria Math" panose="02040503050406030204" pitchFamily="18" charset="0"/>
                                </a:rPr>
                              </m:ctrlPr>
                            </m:eqArrPr>
                            <m:e>
                              <m:r>
                                <a:rPr lang="en-GB" sz="3200" i="1" dirty="0">
                                  <a:latin typeface="Cambria Math" panose="02040503050406030204" pitchFamily="18" charset="0"/>
                                </a:rPr>
                                <m:t>1 </m:t>
                              </m:r>
                              <m:r>
                                <m:rPr>
                                  <m:sty m:val="p"/>
                                </m:rPr>
                                <a:rPr lang="en-GB" sz="3200" i="0" dirty="0">
                                  <a:latin typeface="Cambria Math" panose="02040503050406030204" pitchFamily="18" charset="0"/>
                                </a:rPr>
                                <m:t>for</m:t>
                              </m:r>
                              <m:r>
                                <a:rPr lang="en-GB" sz="3200" i="0" dirty="0">
                                  <a:latin typeface="Cambria Math" panose="02040503050406030204" pitchFamily="18" charset="0"/>
                                </a:rPr>
                                <m:t> </m:t>
                              </m:r>
                              <m:r>
                                <m:rPr>
                                  <m:sty m:val="p"/>
                                </m:rPr>
                                <a:rPr lang="en-GB" sz="3200" i="0" dirty="0">
                                  <a:latin typeface="Cambria Math" panose="02040503050406030204" pitchFamily="18" charset="0"/>
                                </a:rPr>
                                <m:t>women</m:t>
                              </m:r>
                            </m:e>
                            <m:e>
                              <m:r>
                                <a:rPr lang="en-GB" sz="3200" i="1" dirty="0">
                                  <a:latin typeface="Cambria Math" panose="02040503050406030204" pitchFamily="18" charset="0"/>
                                </a:rPr>
                                <m:t>0 </m:t>
                              </m:r>
                              <m:r>
                                <m:rPr>
                                  <m:sty m:val="p"/>
                                </m:rPr>
                                <a:rPr lang="en-GB" sz="3200" i="0" dirty="0">
                                  <a:latin typeface="Cambria Math" panose="02040503050406030204" pitchFamily="18" charset="0"/>
                                </a:rPr>
                                <m:t>for</m:t>
                              </m:r>
                              <m:r>
                                <a:rPr lang="en-GB" sz="3200" i="0" dirty="0">
                                  <a:latin typeface="Cambria Math" panose="02040503050406030204" pitchFamily="18" charset="0"/>
                                </a:rPr>
                                <m:t> </m:t>
                              </m:r>
                              <m:r>
                                <m:rPr>
                                  <m:sty m:val="p"/>
                                </m:rPr>
                                <a:rPr lang="en-GB" sz="3200" i="0" dirty="0">
                                  <a:latin typeface="Cambria Math" panose="02040503050406030204" pitchFamily="18" charset="0"/>
                                </a:rPr>
                                <m:t>men</m:t>
                              </m:r>
                            </m:e>
                          </m:eqArr>
                        </m:e>
                      </m:d>
                    </m:oMath>
                  </m:oMathPara>
                </a14:m>
                <a:endParaRPr lang="en-GB" sz="3200" dirty="0"/>
              </a:p>
            </p:txBody>
          </p:sp>
        </mc:Choice>
        <mc:Fallback xmlns="">
          <p:sp>
            <p:nvSpPr>
              <p:cNvPr id="10" name="Rounded Rectangular Callout 9"/>
              <p:cNvSpPr>
                <a:spLocks noRot="1" noChangeAspect="1" noMove="1" noResize="1" noEditPoints="1" noAdjustHandles="1" noChangeArrowheads="1" noChangeShapeType="1" noTextEdit="1"/>
              </p:cNvSpPr>
              <p:nvPr/>
            </p:nvSpPr>
            <p:spPr>
              <a:xfrm>
                <a:off x="6817488" y="3720815"/>
                <a:ext cx="3842794" cy="1429919"/>
              </a:xfrm>
              <a:prstGeom prst="wedgeRoundRectCallout">
                <a:avLst>
                  <a:gd name="adj1" fmla="val -27914"/>
                  <a:gd name="adj2" fmla="val -92009"/>
                  <a:gd name="adj3" fmla="val 16667"/>
                </a:avLst>
              </a:prstGeom>
              <a:blipFill>
                <a:blip r:embed="rId4"/>
                <a:stretch>
                  <a:fillRect/>
                </a:stretch>
              </a:blipFill>
              <a:ln/>
            </p:spPr>
            <p:txBody>
              <a:bodyPr/>
              <a:lstStyle/>
              <a:p>
                <a:r>
                  <a:rPr lang="en-GB">
                    <a:noFill/>
                  </a:rPr>
                  <a:t> </a:t>
                </a:r>
              </a:p>
            </p:txBody>
          </p:sp>
        </mc:Fallback>
      </mc:AlternateContent>
    </p:spTree>
    <p:extLst>
      <p:ext uri="{BB962C8B-B14F-4D97-AF65-F5344CB8AC3E}">
        <p14:creationId xmlns:p14="http://schemas.microsoft.com/office/powerpoint/2010/main" val="11040780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92173CB-8710-4CD5-B8C8-AA23D5947E98}"/>
              </a:ext>
            </a:extLst>
          </p:cNvPr>
          <p:cNvSpPr/>
          <p:nvPr/>
        </p:nvSpPr>
        <p:spPr>
          <a:xfrm>
            <a:off x="360669" y="1823359"/>
            <a:ext cx="6501342" cy="5869299"/>
          </a:xfrm>
          <a:prstGeom prst="rect">
            <a:avLst/>
          </a:prstGeom>
        </p:spPr>
        <p:txBody>
          <a:bodyPr>
            <a:spAutoFit/>
          </a:bodyPr>
          <a:lstStyle/>
          <a:p>
            <a:r>
              <a:rPr lang="en-US" sz="1564" dirty="0">
                <a:latin typeface="Consolas" panose="020B0609020204030204" pitchFamily="49" charset="0"/>
                <a:ea typeface="Cambria" panose="02040503050406030204" pitchFamily="18" charset="0"/>
                <a:cs typeface="Times New Roman" panose="02020603050405020304" pitchFamily="18" charset="0"/>
              </a:rPr>
              <a:t>## </a:t>
            </a:r>
            <a:r>
              <a:rPr lang="en-US" sz="1564" dirty="0" err="1">
                <a:latin typeface="Consolas" panose="020B0609020204030204" pitchFamily="49" charset="0"/>
                <a:ea typeface="Cambria" panose="02040503050406030204" pitchFamily="18" charset="0"/>
                <a:cs typeface="Times New Roman" panose="02020603050405020304" pitchFamily="18" charset="0"/>
              </a:rPr>
              <a:t>lm</a:t>
            </a:r>
            <a:r>
              <a:rPr lang="en-US" sz="1564" dirty="0">
                <a:latin typeface="Consolas" panose="020B0609020204030204" pitchFamily="49" charset="0"/>
                <a:ea typeface="Cambria" panose="02040503050406030204" pitchFamily="18" charset="0"/>
                <a:cs typeface="Times New Roman" panose="02020603050405020304" pitchFamily="18" charset="0"/>
              </a:rPr>
              <a:t>(formula = </a:t>
            </a:r>
            <a:r>
              <a:rPr lang="en-US" sz="1564" dirty="0" err="1">
                <a:latin typeface="Consolas" panose="020B0609020204030204" pitchFamily="49" charset="0"/>
                <a:ea typeface="Cambria" panose="02040503050406030204" pitchFamily="18" charset="0"/>
                <a:cs typeface="Times New Roman" panose="02020603050405020304" pitchFamily="18" charset="0"/>
              </a:rPr>
              <a:t>crimesPc</a:t>
            </a:r>
            <a:r>
              <a:rPr lang="en-US" sz="1564" dirty="0">
                <a:latin typeface="Consolas" panose="020B0609020204030204" pitchFamily="49" charset="0"/>
                <a:ea typeface="Cambria" panose="02040503050406030204" pitchFamily="18" charset="0"/>
                <a:cs typeface="Times New Roman" panose="02020603050405020304" pitchFamily="18" charset="0"/>
              </a:rPr>
              <a:t> ~ b_migr11 + pop11 + urate2011 + </a:t>
            </a:r>
            <a:r>
              <a:rPr lang="en-US" sz="1564" dirty="0" err="1">
                <a:latin typeface="Consolas" panose="020B0609020204030204" pitchFamily="49" charset="0"/>
                <a:ea typeface="Cambria" panose="02040503050406030204" pitchFamily="18" charset="0"/>
                <a:cs typeface="Times New Roman" panose="02020603050405020304" pitchFamily="18" charset="0"/>
              </a:rPr>
              <a:t>medianage</a:t>
            </a:r>
            <a:r>
              <a:rPr lang="en-US" sz="1564" dirty="0">
                <a:latin typeface="Consolas" panose="020B0609020204030204" pitchFamily="49" charset="0"/>
                <a:ea typeface="Cambria" panose="02040503050406030204" pitchFamily="18" charset="0"/>
                <a:cs typeface="Times New Roman" panose="02020603050405020304" pitchFamily="18" charset="0"/>
              </a:rPr>
              <a:t>, </a:t>
            </a:r>
            <a:br>
              <a:rPr lang="en-US" sz="1706" dirty="0">
                <a:latin typeface="Cambria" panose="02040503050406030204" pitchFamily="18" charset="0"/>
                <a:ea typeface="Cambria" panose="02040503050406030204" pitchFamily="18" charset="0"/>
                <a:cs typeface="Times New Roman" panose="02020603050405020304" pitchFamily="18" charset="0"/>
              </a:rPr>
            </a:br>
            <a:r>
              <a:rPr lang="en-US" sz="1564" dirty="0">
                <a:latin typeface="Consolas" panose="020B0609020204030204" pitchFamily="49" charset="0"/>
                <a:ea typeface="Cambria" panose="02040503050406030204" pitchFamily="18" charset="0"/>
                <a:cs typeface="Times New Roman" panose="02020603050405020304" pitchFamily="18" charset="0"/>
              </a:rPr>
              <a:t>##     data = df)</a:t>
            </a:r>
            <a:br>
              <a:rPr lang="en-US" sz="1706" dirty="0">
                <a:latin typeface="Cambria" panose="02040503050406030204" pitchFamily="18" charset="0"/>
                <a:ea typeface="Cambria" panose="02040503050406030204" pitchFamily="18" charset="0"/>
                <a:cs typeface="Times New Roman" panose="02020603050405020304" pitchFamily="18" charset="0"/>
              </a:rPr>
            </a:br>
            <a:r>
              <a:rPr lang="en-US" sz="1564" dirty="0">
                <a:latin typeface="Consolas" panose="020B0609020204030204" pitchFamily="49" charset="0"/>
                <a:ea typeface="Cambria" panose="02040503050406030204" pitchFamily="18" charset="0"/>
                <a:cs typeface="Times New Roman" panose="02020603050405020304" pitchFamily="18" charset="0"/>
              </a:rPr>
              <a:t>## </a:t>
            </a:r>
            <a:br>
              <a:rPr lang="en-US" sz="1706" dirty="0">
                <a:latin typeface="Cambria" panose="02040503050406030204" pitchFamily="18" charset="0"/>
                <a:ea typeface="Cambria" panose="02040503050406030204" pitchFamily="18" charset="0"/>
                <a:cs typeface="Times New Roman" panose="02020603050405020304" pitchFamily="18" charset="0"/>
              </a:rPr>
            </a:br>
            <a:r>
              <a:rPr lang="en-US" sz="1564" dirty="0">
                <a:latin typeface="Consolas" panose="020B0609020204030204" pitchFamily="49" charset="0"/>
                <a:ea typeface="Cambria" panose="02040503050406030204" pitchFamily="18" charset="0"/>
                <a:cs typeface="Times New Roman" panose="02020603050405020304" pitchFamily="18" charset="0"/>
              </a:rPr>
              <a:t>## Residuals:</a:t>
            </a:r>
            <a:br>
              <a:rPr lang="en-US" sz="1706" dirty="0">
                <a:latin typeface="Cambria" panose="02040503050406030204" pitchFamily="18" charset="0"/>
                <a:ea typeface="Cambria" panose="02040503050406030204" pitchFamily="18" charset="0"/>
                <a:cs typeface="Times New Roman" panose="02020603050405020304" pitchFamily="18" charset="0"/>
              </a:rPr>
            </a:br>
            <a:r>
              <a:rPr lang="en-US" sz="1564" dirty="0">
                <a:latin typeface="Consolas" panose="020B0609020204030204" pitchFamily="49" charset="0"/>
                <a:ea typeface="Cambria" panose="02040503050406030204" pitchFamily="18" charset="0"/>
                <a:cs typeface="Times New Roman" panose="02020603050405020304" pitchFamily="18" charset="0"/>
              </a:rPr>
              <a:t>##     Min      1Q  Median      3Q     Max </a:t>
            </a:r>
            <a:br>
              <a:rPr lang="en-US" sz="1706" dirty="0">
                <a:latin typeface="Cambria" panose="02040503050406030204" pitchFamily="18" charset="0"/>
                <a:ea typeface="Cambria" panose="02040503050406030204" pitchFamily="18" charset="0"/>
                <a:cs typeface="Times New Roman" panose="02020603050405020304" pitchFamily="18" charset="0"/>
              </a:rPr>
            </a:br>
            <a:r>
              <a:rPr lang="en-US" sz="1564" dirty="0">
                <a:latin typeface="Consolas" panose="020B0609020204030204" pitchFamily="49" charset="0"/>
                <a:ea typeface="Cambria" panose="02040503050406030204" pitchFamily="18" charset="0"/>
                <a:cs typeface="Times New Roman" panose="02020603050405020304" pitchFamily="18" charset="0"/>
              </a:rPr>
              <a:t>## -0.8873 -0.2680 -0.0783  0.1434  3.1754 </a:t>
            </a:r>
            <a:br>
              <a:rPr lang="en-US" sz="1706" dirty="0">
                <a:latin typeface="Cambria" panose="02040503050406030204" pitchFamily="18" charset="0"/>
                <a:ea typeface="Cambria" panose="02040503050406030204" pitchFamily="18" charset="0"/>
                <a:cs typeface="Times New Roman" panose="02020603050405020304" pitchFamily="18" charset="0"/>
              </a:rPr>
            </a:br>
            <a:r>
              <a:rPr lang="en-US" sz="1564" dirty="0">
                <a:latin typeface="Consolas" panose="020B0609020204030204" pitchFamily="49" charset="0"/>
                <a:ea typeface="Cambria" panose="02040503050406030204" pitchFamily="18" charset="0"/>
                <a:cs typeface="Times New Roman" panose="02020603050405020304" pitchFamily="18" charset="0"/>
              </a:rPr>
              <a:t>## </a:t>
            </a:r>
            <a:br>
              <a:rPr lang="en-US" sz="1706" dirty="0">
                <a:latin typeface="Cambria" panose="02040503050406030204" pitchFamily="18" charset="0"/>
                <a:ea typeface="Cambria" panose="02040503050406030204" pitchFamily="18" charset="0"/>
                <a:cs typeface="Times New Roman" panose="02020603050405020304" pitchFamily="18" charset="0"/>
              </a:rPr>
            </a:br>
            <a:r>
              <a:rPr lang="en-US" sz="1564" dirty="0">
                <a:latin typeface="Consolas" panose="020B0609020204030204" pitchFamily="49" charset="0"/>
                <a:ea typeface="Cambria" panose="02040503050406030204" pitchFamily="18" charset="0"/>
                <a:cs typeface="Times New Roman" panose="02020603050405020304" pitchFamily="18" charset="0"/>
              </a:rPr>
              <a:t>## Coefficients:</a:t>
            </a:r>
            <a:br>
              <a:rPr lang="en-US" sz="1706" dirty="0">
                <a:latin typeface="Cambria" panose="02040503050406030204" pitchFamily="18" charset="0"/>
                <a:ea typeface="Cambria" panose="02040503050406030204" pitchFamily="18" charset="0"/>
                <a:cs typeface="Times New Roman" panose="02020603050405020304" pitchFamily="18" charset="0"/>
              </a:rPr>
            </a:br>
            <a:r>
              <a:rPr lang="en-US" sz="1564" dirty="0">
                <a:latin typeface="Consolas" panose="020B0609020204030204" pitchFamily="49" charset="0"/>
                <a:ea typeface="Cambria" panose="02040503050406030204" pitchFamily="18" charset="0"/>
                <a:cs typeface="Times New Roman" panose="02020603050405020304" pitchFamily="18" charset="0"/>
              </a:rPr>
              <a:t>##               Estimate Std. Error t value </a:t>
            </a:r>
            <a:r>
              <a:rPr lang="en-US" sz="1564" dirty="0" err="1">
                <a:latin typeface="Consolas" panose="020B0609020204030204" pitchFamily="49" charset="0"/>
                <a:ea typeface="Cambria" panose="02040503050406030204" pitchFamily="18" charset="0"/>
                <a:cs typeface="Times New Roman" panose="02020603050405020304" pitchFamily="18" charset="0"/>
              </a:rPr>
              <a:t>Pr</a:t>
            </a:r>
            <a:r>
              <a:rPr lang="en-US" sz="1564" dirty="0">
                <a:latin typeface="Consolas" panose="020B0609020204030204" pitchFamily="49" charset="0"/>
                <a:ea typeface="Cambria" panose="02040503050406030204" pitchFamily="18" charset="0"/>
                <a:cs typeface="Times New Roman" panose="02020603050405020304" pitchFamily="18" charset="0"/>
              </a:rPr>
              <a:t>(&gt;|t|)    </a:t>
            </a:r>
            <a:br>
              <a:rPr lang="en-US" sz="1706" dirty="0">
                <a:latin typeface="Cambria" panose="02040503050406030204" pitchFamily="18" charset="0"/>
                <a:ea typeface="Cambria" panose="02040503050406030204" pitchFamily="18" charset="0"/>
                <a:cs typeface="Times New Roman" panose="02020603050405020304" pitchFamily="18" charset="0"/>
              </a:rPr>
            </a:br>
            <a:r>
              <a:rPr lang="en-US" sz="1564" dirty="0">
                <a:latin typeface="Consolas" panose="020B0609020204030204" pitchFamily="49" charset="0"/>
                <a:ea typeface="Cambria" panose="02040503050406030204" pitchFamily="18" charset="0"/>
                <a:cs typeface="Times New Roman" panose="02020603050405020304" pitchFamily="18" charset="0"/>
              </a:rPr>
              <a:t>## (Intercept)  3.689e+00  4.855e-01   7.599 3.57e-13 ***</a:t>
            </a:r>
            <a:br>
              <a:rPr lang="en-US" sz="1706" dirty="0">
                <a:latin typeface="Cambria" panose="02040503050406030204" pitchFamily="18" charset="0"/>
                <a:ea typeface="Cambria" panose="02040503050406030204" pitchFamily="18" charset="0"/>
                <a:cs typeface="Times New Roman" panose="02020603050405020304" pitchFamily="18" charset="0"/>
              </a:rPr>
            </a:br>
            <a:r>
              <a:rPr lang="en-US" sz="1564" dirty="0">
                <a:latin typeface="Consolas" panose="020B0609020204030204" pitchFamily="49" charset="0"/>
                <a:ea typeface="Cambria" panose="02040503050406030204" pitchFamily="18" charset="0"/>
                <a:cs typeface="Times New Roman" panose="02020603050405020304" pitchFamily="18" charset="0"/>
              </a:rPr>
              <a:t>## b_migr11     5.446e-03  3.879e-03   1.404  0.16130    </a:t>
            </a:r>
            <a:br>
              <a:rPr lang="en-US" sz="1706" dirty="0">
                <a:latin typeface="Cambria" panose="02040503050406030204" pitchFamily="18" charset="0"/>
                <a:ea typeface="Cambria" panose="02040503050406030204" pitchFamily="18" charset="0"/>
                <a:cs typeface="Times New Roman" panose="02020603050405020304" pitchFamily="18" charset="0"/>
              </a:rPr>
            </a:br>
            <a:r>
              <a:rPr lang="en-US" sz="1564" dirty="0">
                <a:latin typeface="Consolas" panose="020B0609020204030204" pitchFamily="49" charset="0"/>
                <a:ea typeface="Cambria" panose="02040503050406030204" pitchFamily="18" charset="0"/>
                <a:cs typeface="Times New Roman" panose="02020603050405020304" pitchFamily="18" charset="0"/>
              </a:rPr>
              <a:t>## pop11       -8.656e-07  2.793e-07  -3.099  0.00212 ** </a:t>
            </a:r>
            <a:br>
              <a:rPr lang="en-US" sz="1706" dirty="0">
                <a:latin typeface="Cambria" panose="02040503050406030204" pitchFamily="18" charset="0"/>
                <a:ea typeface="Cambria" panose="02040503050406030204" pitchFamily="18" charset="0"/>
                <a:cs typeface="Times New Roman" panose="02020603050405020304" pitchFamily="18" charset="0"/>
              </a:rPr>
            </a:br>
            <a:r>
              <a:rPr lang="en-US" sz="1564" dirty="0">
                <a:latin typeface="Consolas" panose="020B0609020204030204" pitchFamily="49" charset="0"/>
                <a:ea typeface="Cambria" panose="02040503050406030204" pitchFamily="18" charset="0"/>
                <a:cs typeface="Times New Roman" panose="02020603050405020304" pitchFamily="18" charset="0"/>
              </a:rPr>
              <a:t>## urate2011    4.016e-02  9.320e-03   4.309 2.20e-05 ***</a:t>
            </a:r>
            <a:br>
              <a:rPr lang="en-US" sz="1706" dirty="0">
                <a:latin typeface="Cambria" panose="02040503050406030204" pitchFamily="18" charset="0"/>
                <a:ea typeface="Cambria" panose="02040503050406030204" pitchFamily="18" charset="0"/>
                <a:cs typeface="Times New Roman" panose="02020603050405020304" pitchFamily="18" charset="0"/>
              </a:rPr>
            </a:br>
            <a:r>
              <a:rPr lang="en-US" sz="1564" dirty="0">
                <a:latin typeface="Consolas" panose="020B0609020204030204" pitchFamily="49" charset="0"/>
                <a:ea typeface="Cambria" panose="02040503050406030204" pitchFamily="18" charset="0"/>
                <a:cs typeface="Times New Roman" panose="02020603050405020304" pitchFamily="18" charset="0"/>
              </a:rPr>
              <a:t>## </a:t>
            </a:r>
            <a:r>
              <a:rPr lang="en-US" sz="1564" dirty="0" err="1">
                <a:latin typeface="Consolas" panose="020B0609020204030204" pitchFamily="49" charset="0"/>
                <a:ea typeface="Cambria" panose="02040503050406030204" pitchFamily="18" charset="0"/>
                <a:cs typeface="Times New Roman" panose="02020603050405020304" pitchFamily="18" charset="0"/>
              </a:rPr>
              <a:t>medianage</a:t>
            </a:r>
            <a:r>
              <a:rPr lang="en-US" sz="1564" dirty="0">
                <a:latin typeface="Consolas" panose="020B0609020204030204" pitchFamily="49" charset="0"/>
                <a:ea typeface="Cambria" panose="02040503050406030204" pitchFamily="18" charset="0"/>
                <a:cs typeface="Times New Roman" panose="02020603050405020304" pitchFamily="18" charset="0"/>
              </a:rPr>
              <a:t>   -6.305e-02  1.027e-02  -6.138 2.55e-09 ***</a:t>
            </a:r>
            <a:br>
              <a:rPr lang="en-US" sz="1706" dirty="0">
                <a:latin typeface="Cambria" panose="02040503050406030204" pitchFamily="18" charset="0"/>
                <a:ea typeface="Cambria" panose="02040503050406030204" pitchFamily="18" charset="0"/>
                <a:cs typeface="Times New Roman" panose="02020603050405020304" pitchFamily="18" charset="0"/>
              </a:rPr>
            </a:br>
            <a:r>
              <a:rPr lang="en-US" sz="1564" dirty="0">
                <a:latin typeface="Consolas" panose="020B0609020204030204" pitchFamily="49" charset="0"/>
                <a:ea typeface="Cambria" panose="02040503050406030204" pitchFamily="18" charset="0"/>
                <a:cs typeface="Times New Roman" panose="02020603050405020304" pitchFamily="18" charset="0"/>
              </a:rPr>
              <a:t>## ---</a:t>
            </a:r>
            <a:br>
              <a:rPr lang="en-US" sz="1706" dirty="0">
                <a:latin typeface="Cambria" panose="02040503050406030204" pitchFamily="18" charset="0"/>
                <a:ea typeface="Cambria" panose="02040503050406030204" pitchFamily="18" charset="0"/>
                <a:cs typeface="Times New Roman" panose="02020603050405020304" pitchFamily="18" charset="0"/>
              </a:rPr>
            </a:br>
            <a:r>
              <a:rPr lang="en-US" sz="1564" dirty="0">
                <a:latin typeface="Consolas" panose="020B0609020204030204" pitchFamily="49" charset="0"/>
                <a:ea typeface="Cambria" panose="02040503050406030204" pitchFamily="18" charset="0"/>
                <a:cs typeface="Times New Roman" panose="02020603050405020304" pitchFamily="18" charset="0"/>
              </a:rPr>
              <a:t>## </a:t>
            </a:r>
            <a:r>
              <a:rPr lang="en-US" sz="1564" dirty="0" err="1">
                <a:latin typeface="Consolas" panose="020B0609020204030204" pitchFamily="49" charset="0"/>
                <a:ea typeface="Cambria" panose="02040503050406030204" pitchFamily="18" charset="0"/>
                <a:cs typeface="Times New Roman" panose="02020603050405020304" pitchFamily="18" charset="0"/>
              </a:rPr>
              <a:t>Signif</a:t>
            </a:r>
            <a:r>
              <a:rPr lang="en-US" sz="1564" dirty="0">
                <a:latin typeface="Consolas" panose="020B0609020204030204" pitchFamily="49" charset="0"/>
                <a:ea typeface="Cambria" panose="02040503050406030204" pitchFamily="18" charset="0"/>
                <a:cs typeface="Times New Roman" panose="02020603050405020304" pitchFamily="18" charset="0"/>
              </a:rPr>
              <a:t>. codes:  0 '***' 0.001 '**' 0.01 '*' 0.05 '.' 0.1 ' ' 1</a:t>
            </a:r>
            <a:br>
              <a:rPr lang="en-US" sz="1706" dirty="0">
                <a:latin typeface="Cambria" panose="02040503050406030204" pitchFamily="18" charset="0"/>
                <a:ea typeface="Cambria" panose="02040503050406030204" pitchFamily="18" charset="0"/>
                <a:cs typeface="Times New Roman" panose="02020603050405020304" pitchFamily="18" charset="0"/>
              </a:rPr>
            </a:br>
            <a:r>
              <a:rPr lang="en-US" sz="1564" dirty="0">
                <a:latin typeface="Consolas" panose="020B0609020204030204" pitchFamily="49" charset="0"/>
                <a:ea typeface="Cambria" panose="02040503050406030204" pitchFamily="18" charset="0"/>
                <a:cs typeface="Times New Roman" panose="02020603050405020304" pitchFamily="18" charset="0"/>
              </a:rPr>
              <a:t>## </a:t>
            </a:r>
            <a:br>
              <a:rPr lang="en-US" sz="1706" dirty="0">
                <a:latin typeface="Cambria" panose="02040503050406030204" pitchFamily="18" charset="0"/>
                <a:ea typeface="Cambria" panose="02040503050406030204" pitchFamily="18" charset="0"/>
                <a:cs typeface="Times New Roman" panose="02020603050405020304" pitchFamily="18" charset="0"/>
              </a:rPr>
            </a:br>
            <a:r>
              <a:rPr lang="en-US" sz="1564" dirty="0">
                <a:latin typeface="Consolas" panose="020B0609020204030204" pitchFamily="49" charset="0"/>
                <a:ea typeface="Cambria" panose="02040503050406030204" pitchFamily="18" charset="0"/>
                <a:cs typeface="Times New Roman" panose="02020603050405020304" pitchFamily="18" charset="0"/>
              </a:rPr>
              <a:t>## Residual standard error: 0.4774 on 310 degrees of freedom</a:t>
            </a:r>
            <a:br>
              <a:rPr lang="en-US" sz="1706" dirty="0">
                <a:latin typeface="Cambria" panose="02040503050406030204" pitchFamily="18" charset="0"/>
                <a:ea typeface="Cambria" panose="02040503050406030204" pitchFamily="18" charset="0"/>
                <a:cs typeface="Times New Roman" panose="02020603050405020304" pitchFamily="18" charset="0"/>
              </a:rPr>
            </a:br>
            <a:r>
              <a:rPr lang="en-US" sz="1564" dirty="0">
                <a:latin typeface="Consolas" panose="020B0609020204030204" pitchFamily="49" charset="0"/>
                <a:ea typeface="Cambria" panose="02040503050406030204" pitchFamily="18" charset="0"/>
                <a:cs typeface="Times New Roman" panose="02020603050405020304" pitchFamily="18" charset="0"/>
              </a:rPr>
              <a:t>##   (105 observations deleted due to missingness)</a:t>
            </a:r>
            <a:br>
              <a:rPr lang="en-US" sz="1706" dirty="0">
                <a:latin typeface="Cambria" panose="02040503050406030204" pitchFamily="18" charset="0"/>
                <a:ea typeface="Cambria" panose="02040503050406030204" pitchFamily="18" charset="0"/>
                <a:cs typeface="Times New Roman" panose="02020603050405020304" pitchFamily="18" charset="0"/>
              </a:rPr>
            </a:br>
            <a:r>
              <a:rPr lang="en-US" sz="1564" dirty="0">
                <a:latin typeface="Consolas" panose="020B0609020204030204" pitchFamily="49" charset="0"/>
                <a:ea typeface="Cambria" panose="02040503050406030204" pitchFamily="18" charset="0"/>
                <a:cs typeface="Times New Roman" panose="02020603050405020304" pitchFamily="18" charset="0"/>
              </a:rPr>
              <a:t>## Multiple R-squared:  0.3468, Adjusted R-squared:  0.3383 </a:t>
            </a:r>
            <a:endParaRPr lang="en-GB" sz="1564" dirty="0"/>
          </a:p>
        </p:txBody>
      </p:sp>
      <p:sp>
        <p:nvSpPr>
          <p:cNvPr id="3" name="Rectangle 4">
            <a:extLst>
              <a:ext uri="{FF2B5EF4-FFF2-40B4-BE49-F238E27FC236}">
                <a16:creationId xmlns:a16="http://schemas.microsoft.com/office/drawing/2014/main" id="{C2B2E242-FE72-44E7-8498-7854880AE09B}"/>
              </a:ext>
            </a:extLst>
          </p:cNvPr>
          <p:cNvSpPr txBox="1">
            <a:spLocks noChangeArrowheads="1"/>
          </p:cNvSpPr>
          <p:nvPr/>
        </p:nvSpPr>
        <p:spPr>
          <a:xfrm>
            <a:off x="120931" y="337641"/>
            <a:ext cx="9829892" cy="948289"/>
          </a:xfrm>
          <a:prstGeom prst="rect">
            <a:avLst/>
          </a:prstGeom>
        </p:spPr>
        <p:txBody>
          <a:bodyPr/>
          <a:lstStyle>
            <a:lvl1pPr algn="l" rtl="0" eaLnBrk="1" fontAlgn="base" hangingPunct="1">
              <a:spcBef>
                <a:spcPct val="0"/>
              </a:spcBef>
              <a:spcAft>
                <a:spcPct val="0"/>
              </a:spcAft>
              <a:defRPr sz="2800" b="1">
                <a:solidFill>
                  <a:schemeClr val="accent3">
                    <a:lumMod val="50000"/>
                  </a:schemeClr>
                </a:solidFill>
                <a:latin typeface="Palatino Linotype"/>
                <a:ea typeface="+mj-ea"/>
                <a:cs typeface="Palatino Linotype"/>
              </a:defRPr>
            </a:lvl1pPr>
            <a:lvl2pPr algn="l" rtl="0" eaLnBrk="1" fontAlgn="base" hangingPunct="1">
              <a:spcBef>
                <a:spcPct val="0"/>
              </a:spcBef>
              <a:spcAft>
                <a:spcPct val="0"/>
              </a:spcAft>
              <a:defRPr sz="2400" b="1">
                <a:solidFill>
                  <a:srgbClr val="FFFFFF"/>
                </a:solidFill>
                <a:latin typeface="Arial" charset="0"/>
              </a:defRPr>
            </a:lvl2pPr>
            <a:lvl3pPr algn="l" rtl="0" eaLnBrk="1" fontAlgn="base" hangingPunct="1">
              <a:spcBef>
                <a:spcPct val="0"/>
              </a:spcBef>
              <a:spcAft>
                <a:spcPct val="0"/>
              </a:spcAft>
              <a:defRPr sz="2400" b="1">
                <a:solidFill>
                  <a:srgbClr val="FFFFFF"/>
                </a:solidFill>
                <a:latin typeface="Arial" charset="0"/>
              </a:defRPr>
            </a:lvl3pPr>
            <a:lvl4pPr algn="l" rtl="0" eaLnBrk="1" fontAlgn="base" hangingPunct="1">
              <a:spcBef>
                <a:spcPct val="0"/>
              </a:spcBef>
              <a:spcAft>
                <a:spcPct val="0"/>
              </a:spcAft>
              <a:defRPr sz="2400" b="1">
                <a:solidFill>
                  <a:srgbClr val="FFFFFF"/>
                </a:solidFill>
                <a:latin typeface="Arial" charset="0"/>
              </a:defRPr>
            </a:lvl4pPr>
            <a:lvl5pPr algn="l" rtl="0" eaLnBrk="1" fontAlgn="base" hangingPunct="1">
              <a:spcBef>
                <a:spcPct val="0"/>
              </a:spcBef>
              <a:spcAft>
                <a:spcPct val="0"/>
              </a:spcAft>
              <a:defRPr sz="2400" b="1">
                <a:solidFill>
                  <a:srgbClr val="FFFFFF"/>
                </a:solidFill>
                <a:latin typeface="Arial" charset="0"/>
              </a:defRPr>
            </a:lvl5pPr>
            <a:lvl6pPr marL="457200" algn="l" rtl="0" eaLnBrk="1" fontAlgn="base" hangingPunct="1">
              <a:spcBef>
                <a:spcPct val="0"/>
              </a:spcBef>
              <a:spcAft>
                <a:spcPct val="0"/>
              </a:spcAft>
              <a:defRPr sz="2400" b="1">
                <a:solidFill>
                  <a:srgbClr val="FFFFFF"/>
                </a:solidFill>
                <a:latin typeface="Arial" charset="0"/>
              </a:defRPr>
            </a:lvl6pPr>
            <a:lvl7pPr marL="914400" algn="l" rtl="0" eaLnBrk="1" fontAlgn="base" hangingPunct="1">
              <a:spcBef>
                <a:spcPct val="0"/>
              </a:spcBef>
              <a:spcAft>
                <a:spcPct val="0"/>
              </a:spcAft>
              <a:defRPr sz="2400" b="1">
                <a:solidFill>
                  <a:srgbClr val="FFFFFF"/>
                </a:solidFill>
                <a:latin typeface="Arial" charset="0"/>
              </a:defRPr>
            </a:lvl7pPr>
            <a:lvl8pPr marL="1371600" algn="l" rtl="0" eaLnBrk="1" fontAlgn="base" hangingPunct="1">
              <a:spcBef>
                <a:spcPct val="0"/>
              </a:spcBef>
              <a:spcAft>
                <a:spcPct val="0"/>
              </a:spcAft>
              <a:defRPr sz="2400" b="1">
                <a:solidFill>
                  <a:srgbClr val="FFFFFF"/>
                </a:solidFill>
                <a:latin typeface="Arial" charset="0"/>
              </a:defRPr>
            </a:lvl8pPr>
            <a:lvl9pPr marL="1828800" algn="l" rtl="0" eaLnBrk="1" fontAlgn="base" hangingPunct="1">
              <a:spcBef>
                <a:spcPct val="0"/>
              </a:spcBef>
              <a:spcAft>
                <a:spcPct val="0"/>
              </a:spcAft>
              <a:defRPr sz="2400" b="1">
                <a:solidFill>
                  <a:srgbClr val="FFFFFF"/>
                </a:solidFill>
                <a:latin typeface="Arial" charset="0"/>
              </a:defRPr>
            </a:lvl9pPr>
          </a:lstStyle>
          <a:p>
            <a:pPr defTabSz="1300277"/>
            <a:r>
              <a:rPr lang="en-US" sz="3982" kern="0" dirty="0">
                <a:latin typeface="+mj-lt"/>
              </a:rPr>
              <a:t>Back to the criminal foreigners</a:t>
            </a:r>
          </a:p>
        </p:txBody>
      </p:sp>
      <p:sp>
        <p:nvSpPr>
          <p:cNvPr id="4" name="Rounded Rectangular Callout 3">
            <a:extLst>
              <a:ext uri="{FF2B5EF4-FFF2-40B4-BE49-F238E27FC236}">
                <a16:creationId xmlns:a16="http://schemas.microsoft.com/office/drawing/2014/main" id="{62FEAAA0-E0B1-49FB-A41A-593678F514AE}"/>
              </a:ext>
            </a:extLst>
          </p:cNvPr>
          <p:cNvSpPr/>
          <p:nvPr/>
        </p:nvSpPr>
        <p:spPr>
          <a:xfrm>
            <a:off x="6762704" y="3214786"/>
            <a:ext cx="6035780" cy="1058152"/>
          </a:xfrm>
          <a:prstGeom prst="wedgeRoundRectCallout">
            <a:avLst>
              <a:gd name="adj1" fmla="val -50132"/>
              <a:gd name="adj2" fmla="val 128147"/>
              <a:gd name="adj3" fmla="val 16667"/>
            </a:avLst>
          </a:prstGeom>
          <a:ln/>
        </p:spPr>
        <p:style>
          <a:lnRef idx="0">
            <a:schemeClr val="accent1"/>
          </a:lnRef>
          <a:fillRef idx="3">
            <a:schemeClr val="accent1"/>
          </a:fillRef>
          <a:effectRef idx="3">
            <a:schemeClr val="accent1"/>
          </a:effectRef>
          <a:fontRef idx="minor">
            <a:schemeClr val="lt1"/>
          </a:fontRef>
        </p:style>
        <p:txBody>
          <a:bodyPr rtlCol="0" anchor="ctr"/>
          <a:lstStyle/>
          <a:p>
            <a:r>
              <a:rPr lang="en-US" sz="1991" dirty="0"/>
              <a:t>Migration Effect goes away if we control for population unemployment rate &amp; median age</a:t>
            </a:r>
          </a:p>
        </p:txBody>
      </p:sp>
      <p:sp>
        <p:nvSpPr>
          <p:cNvPr id="5" name="Rounded Rectangular Callout 3">
            <a:extLst>
              <a:ext uri="{FF2B5EF4-FFF2-40B4-BE49-F238E27FC236}">
                <a16:creationId xmlns:a16="http://schemas.microsoft.com/office/drawing/2014/main" id="{1D7DBC88-A3EE-4A0F-A50D-2792119E8DB0}"/>
              </a:ext>
            </a:extLst>
          </p:cNvPr>
          <p:cNvSpPr/>
          <p:nvPr/>
        </p:nvSpPr>
        <p:spPr>
          <a:xfrm>
            <a:off x="6332834" y="7701011"/>
            <a:ext cx="6376499" cy="1058152"/>
          </a:xfrm>
          <a:prstGeom prst="wedgeRoundRectCallout">
            <a:avLst>
              <a:gd name="adj1" fmla="val -44128"/>
              <a:gd name="adj2" fmla="val -230424"/>
              <a:gd name="adj3" fmla="val 16667"/>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a:t>Is it always a good idea to control for those variables?</a:t>
            </a:r>
          </a:p>
        </p:txBody>
      </p:sp>
      <p:sp>
        <p:nvSpPr>
          <p:cNvPr id="6" name="Rounded Rectangular Callout 3">
            <a:extLst>
              <a:ext uri="{FF2B5EF4-FFF2-40B4-BE49-F238E27FC236}">
                <a16:creationId xmlns:a16="http://schemas.microsoft.com/office/drawing/2014/main" id="{13D66C08-6890-4C04-8202-A858F033783C}"/>
              </a:ext>
            </a:extLst>
          </p:cNvPr>
          <p:cNvSpPr/>
          <p:nvPr/>
        </p:nvSpPr>
        <p:spPr>
          <a:xfrm>
            <a:off x="297054" y="8693860"/>
            <a:ext cx="6035780" cy="1058152"/>
          </a:xfrm>
          <a:prstGeom prst="wedgeRoundRectCallout">
            <a:avLst>
              <a:gd name="adj1" fmla="val 51931"/>
              <a:gd name="adj2" fmla="val -79341"/>
              <a:gd name="adj3" fmla="val 16667"/>
            </a:avLst>
          </a:prstGeom>
          <a:solidFill>
            <a:schemeClr val="accent2">
              <a:lumMod val="40000"/>
              <a:lumOff val="6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a:t>Can u think of an alternative strategy?</a:t>
            </a:r>
          </a:p>
        </p:txBody>
      </p:sp>
    </p:spTree>
    <p:extLst>
      <p:ext uri="{BB962C8B-B14F-4D97-AF65-F5344CB8AC3E}">
        <p14:creationId xmlns:p14="http://schemas.microsoft.com/office/powerpoint/2010/main" val="19120929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6174ABF-268D-48C1-B1F2-B8FC8E7C0469}"/>
              </a:ext>
            </a:extLst>
          </p:cNvPr>
          <p:cNvSpPr txBox="1">
            <a:spLocks noChangeArrowheads="1"/>
          </p:cNvSpPr>
          <p:nvPr/>
        </p:nvSpPr>
        <p:spPr>
          <a:xfrm>
            <a:off x="120931" y="337641"/>
            <a:ext cx="9829892" cy="948289"/>
          </a:xfrm>
          <a:prstGeom prst="rect">
            <a:avLst/>
          </a:prstGeom>
        </p:spPr>
        <p:txBody>
          <a:bodyPr/>
          <a:lstStyle>
            <a:lvl1pPr algn="l" rtl="0" eaLnBrk="1" fontAlgn="base" hangingPunct="1">
              <a:spcBef>
                <a:spcPct val="0"/>
              </a:spcBef>
              <a:spcAft>
                <a:spcPct val="0"/>
              </a:spcAft>
              <a:defRPr sz="2800" b="1">
                <a:solidFill>
                  <a:schemeClr val="accent3">
                    <a:lumMod val="50000"/>
                  </a:schemeClr>
                </a:solidFill>
                <a:latin typeface="Palatino Linotype"/>
                <a:ea typeface="+mj-ea"/>
                <a:cs typeface="Palatino Linotype"/>
              </a:defRPr>
            </a:lvl1pPr>
            <a:lvl2pPr algn="l" rtl="0" eaLnBrk="1" fontAlgn="base" hangingPunct="1">
              <a:spcBef>
                <a:spcPct val="0"/>
              </a:spcBef>
              <a:spcAft>
                <a:spcPct val="0"/>
              </a:spcAft>
              <a:defRPr sz="2400" b="1">
                <a:solidFill>
                  <a:srgbClr val="FFFFFF"/>
                </a:solidFill>
                <a:latin typeface="Arial" charset="0"/>
              </a:defRPr>
            </a:lvl2pPr>
            <a:lvl3pPr algn="l" rtl="0" eaLnBrk="1" fontAlgn="base" hangingPunct="1">
              <a:spcBef>
                <a:spcPct val="0"/>
              </a:spcBef>
              <a:spcAft>
                <a:spcPct val="0"/>
              </a:spcAft>
              <a:defRPr sz="2400" b="1">
                <a:solidFill>
                  <a:srgbClr val="FFFFFF"/>
                </a:solidFill>
                <a:latin typeface="Arial" charset="0"/>
              </a:defRPr>
            </a:lvl3pPr>
            <a:lvl4pPr algn="l" rtl="0" eaLnBrk="1" fontAlgn="base" hangingPunct="1">
              <a:spcBef>
                <a:spcPct val="0"/>
              </a:spcBef>
              <a:spcAft>
                <a:spcPct val="0"/>
              </a:spcAft>
              <a:defRPr sz="2400" b="1">
                <a:solidFill>
                  <a:srgbClr val="FFFFFF"/>
                </a:solidFill>
                <a:latin typeface="Arial" charset="0"/>
              </a:defRPr>
            </a:lvl4pPr>
            <a:lvl5pPr algn="l" rtl="0" eaLnBrk="1" fontAlgn="base" hangingPunct="1">
              <a:spcBef>
                <a:spcPct val="0"/>
              </a:spcBef>
              <a:spcAft>
                <a:spcPct val="0"/>
              </a:spcAft>
              <a:defRPr sz="2400" b="1">
                <a:solidFill>
                  <a:srgbClr val="FFFFFF"/>
                </a:solidFill>
                <a:latin typeface="Arial" charset="0"/>
              </a:defRPr>
            </a:lvl5pPr>
            <a:lvl6pPr marL="457200" algn="l" rtl="0" eaLnBrk="1" fontAlgn="base" hangingPunct="1">
              <a:spcBef>
                <a:spcPct val="0"/>
              </a:spcBef>
              <a:spcAft>
                <a:spcPct val="0"/>
              </a:spcAft>
              <a:defRPr sz="2400" b="1">
                <a:solidFill>
                  <a:srgbClr val="FFFFFF"/>
                </a:solidFill>
                <a:latin typeface="Arial" charset="0"/>
              </a:defRPr>
            </a:lvl6pPr>
            <a:lvl7pPr marL="914400" algn="l" rtl="0" eaLnBrk="1" fontAlgn="base" hangingPunct="1">
              <a:spcBef>
                <a:spcPct val="0"/>
              </a:spcBef>
              <a:spcAft>
                <a:spcPct val="0"/>
              </a:spcAft>
              <a:defRPr sz="2400" b="1">
                <a:solidFill>
                  <a:srgbClr val="FFFFFF"/>
                </a:solidFill>
                <a:latin typeface="Arial" charset="0"/>
              </a:defRPr>
            </a:lvl7pPr>
            <a:lvl8pPr marL="1371600" algn="l" rtl="0" eaLnBrk="1" fontAlgn="base" hangingPunct="1">
              <a:spcBef>
                <a:spcPct val="0"/>
              </a:spcBef>
              <a:spcAft>
                <a:spcPct val="0"/>
              </a:spcAft>
              <a:defRPr sz="2400" b="1">
                <a:solidFill>
                  <a:srgbClr val="FFFFFF"/>
                </a:solidFill>
                <a:latin typeface="Arial" charset="0"/>
              </a:defRPr>
            </a:lvl8pPr>
            <a:lvl9pPr marL="1828800" algn="l" rtl="0" eaLnBrk="1" fontAlgn="base" hangingPunct="1">
              <a:spcBef>
                <a:spcPct val="0"/>
              </a:spcBef>
              <a:spcAft>
                <a:spcPct val="0"/>
              </a:spcAft>
              <a:defRPr sz="2400" b="1">
                <a:solidFill>
                  <a:srgbClr val="FFFFFF"/>
                </a:solidFill>
                <a:latin typeface="Arial" charset="0"/>
              </a:defRPr>
            </a:lvl9pPr>
          </a:lstStyle>
          <a:p>
            <a:pPr defTabSz="1300277"/>
            <a:r>
              <a:rPr lang="en-US" sz="3982" kern="0">
                <a:latin typeface="Palatino Linotype" charset="0"/>
              </a:rPr>
              <a:t>An Alternative Strategy</a:t>
            </a:r>
          </a:p>
        </p:txBody>
      </p:sp>
      <p:sp>
        <p:nvSpPr>
          <p:cNvPr id="4" name="TextBox 3">
            <a:extLst>
              <a:ext uri="{FF2B5EF4-FFF2-40B4-BE49-F238E27FC236}">
                <a16:creationId xmlns:a16="http://schemas.microsoft.com/office/drawing/2014/main" id="{6D6D5755-D0D2-40D7-9594-4984315718DE}"/>
              </a:ext>
            </a:extLst>
          </p:cNvPr>
          <p:cNvSpPr txBox="1"/>
          <p:nvPr/>
        </p:nvSpPr>
        <p:spPr>
          <a:xfrm>
            <a:off x="787649" y="2271017"/>
            <a:ext cx="2628959" cy="525208"/>
          </a:xfrm>
          <a:prstGeom prst="rect">
            <a:avLst/>
          </a:prstGeom>
          <a:noFill/>
        </p:spPr>
        <p:txBody>
          <a:bodyPr wrap="square" lIns="0" tIns="0" rIns="0" bIns="0" rtlCol="0">
            <a:spAutoFit/>
          </a:bodyPr>
          <a:lstStyle/>
          <a:p>
            <a:pPr algn="ctr"/>
            <a:r>
              <a:rPr lang="en-GB" sz="3413" dirty="0">
                <a:latin typeface="Palatino Linotype"/>
                <a:cs typeface="Palatino Linotype"/>
              </a:rPr>
              <a:t>Crime 2011</a:t>
            </a:r>
          </a:p>
        </p:txBody>
      </p:sp>
      <p:sp>
        <p:nvSpPr>
          <p:cNvPr id="5" name="TextBox 4">
            <a:extLst>
              <a:ext uri="{FF2B5EF4-FFF2-40B4-BE49-F238E27FC236}">
                <a16:creationId xmlns:a16="http://schemas.microsoft.com/office/drawing/2014/main" id="{AD0B569F-6E7D-4BC7-BCB1-C83A63C17C6D}"/>
              </a:ext>
            </a:extLst>
          </p:cNvPr>
          <p:cNvSpPr txBox="1"/>
          <p:nvPr/>
        </p:nvSpPr>
        <p:spPr>
          <a:xfrm>
            <a:off x="4217064" y="5573495"/>
            <a:ext cx="4481664" cy="525208"/>
          </a:xfrm>
          <a:prstGeom prst="rect">
            <a:avLst/>
          </a:prstGeom>
          <a:noFill/>
        </p:spPr>
        <p:txBody>
          <a:bodyPr wrap="square" lIns="0" tIns="0" rIns="0" bIns="0" rtlCol="0">
            <a:spAutoFit/>
          </a:bodyPr>
          <a:lstStyle/>
          <a:p>
            <a:pPr algn="ctr"/>
            <a:r>
              <a:rPr lang="en-GB" sz="3413" dirty="0">
                <a:latin typeface="Palatino Linotype"/>
                <a:cs typeface="Palatino Linotype"/>
              </a:rPr>
              <a:t>Unemployment 2004</a:t>
            </a:r>
          </a:p>
        </p:txBody>
      </p:sp>
      <p:sp>
        <p:nvSpPr>
          <p:cNvPr id="6" name="TextBox 5">
            <a:extLst>
              <a:ext uri="{FF2B5EF4-FFF2-40B4-BE49-F238E27FC236}">
                <a16:creationId xmlns:a16="http://schemas.microsoft.com/office/drawing/2014/main" id="{27A9EC98-7CF0-4FD9-96DE-DB334C1A76B9}"/>
              </a:ext>
            </a:extLst>
          </p:cNvPr>
          <p:cNvSpPr txBox="1"/>
          <p:nvPr/>
        </p:nvSpPr>
        <p:spPr>
          <a:xfrm>
            <a:off x="4262362" y="6863106"/>
            <a:ext cx="4481664" cy="525208"/>
          </a:xfrm>
          <a:prstGeom prst="rect">
            <a:avLst/>
          </a:prstGeom>
          <a:noFill/>
        </p:spPr>
        <p:txBody>
          <a:bodyPr wrap="square" lIns="0" tIns="0" rIns="0" bIns="0" rtlCol="0">
            <a:spAutoFit/>
          </a:bodyPr>
          <a:lstStyle/>
          <a:p>
            <a:pPr algn="ctr"/>
            <a:r>
              <a:rPr lang="en-GB" sz="3413" dirty="0">
                <a:latin typeface="Palatino Linotype"/>
                <a:cs typeface="Palatino Linotype"/>
              </a:rPr>
              <a:t>Unemployment 2011</a:t>
            </a:r>
          </a:p>
        </p:txBody>
      </p:sp>
      <p:sp>
        <p:nvSpPr>
          <p:cNvPr id="7" name="TextBox 6">
            <a:extLst>
              <a:ext uri="{FF2B5EF4-FFF2-40B4-BE49-F238E27FC236}">
                <a16:creationId xmlns:a16="http://schemas.microsoft.com/office/drawing/2014/main" id="{FFF5BD5C-D80A-4157-8597-98CEBF010D1E}"/>
              </a:ext>
            </a:extLst>
          </p:cNvPr>
          <p:cNvSpPr txBox="1"/>
          <p:nvPr/>
        </p:nvSpPr>
        <p:spPr>
          <a:xfrm>
            <a:off x="9136066" y="2254721"/>
            <a:ext cx="3700258" cy="525208"/>
          </a:xfrm>
          <a:prstGeom prst="rect">
            <a:avLst/>
          </a:prstGeom>
          <a:noFill/>
        </p:spPr>
        <p:txBody>
          <a:bodyPr wrap="square" lIns="0" tIns="0" rIns="0" bIns="0" rtlCol="0">
            <a:spAutoFit/>
          </a:bodyPr>
          <a:lstStyle/>
          <a:p>
            <a:pPr algn="ctr"/>
            <a:r>
              <a:rPr lang="en-GB" sz="3413" dirty="0">
                <a:latin typeface="Palatino Linotype"/>
                <a:cs typeface="Palatino Linotype"/>
              </a:rPr>
              <a:t>Foreign 2011</a:t>
            </a:r>
          </a:p>
        </p:txBody>
      </p:sp>
      <p:cxnSp>
        <p:nvCxnSpPr>
          <p:cNvPr id="9" name="Straight Arrow Connector 8">
            <a:extLst>
              <a:ext uri="{FF2B5EF4-FFF2-40B4-BE49-F238E27FC236}">
                <a16:creationId xmlns:a16="http://schemas.microsoft.com/office/drawing/2014/main" id="{C6D828FD-C78A-4496-BE93-AD8BD1BC60C7}"/>
              </a:ext>
            </a:extLst>
          </p:cNvPr>
          <p:cNvCxnSpPr>
            <a:cxnSpLocks/>
          </p:cNvCxnSpPr>
          <p:nvPr/>
        </p:nvCxnSpPr>
        <p:spPr bwMode="auto">
          <a:xfrm flipV="1">
            <a:off x="8535453" y="2911231"/>
            <a:ext cx="1415370" cy="2559844"/>
          </a:xfrm>
          <a:prstGeom prst="straightConnector1">
            <a:avLst/>
          </a:prstGeom>
          <a:solidFill>
            <a:schemeClr val="accent1"/>
          </a:solidFill>
          <a:ln w="76200" cap="flat" cmpd="sng" algn="ctr">
            <a:solidFill>
              <a:schemeClr val="tx1">
                <a:lumMod val="75000"/>
              </a:schemeClr>
            </a:solidFill>
            <a:prstDash val="solid"/>
            <a:round/>
            <a:headEnd type="none" w="med" len="med"/>
            <a:tailEnd type="triangle"/>
          </a:ln>
          <a:effectLst/>
        </p:spPr>
      </p:cxnSp>
      <p:cxnSp>
        <p:nvCxnSpPr>
          <p:cNvPr id="10" name="Straight Arrow Connector 9">
            <a:extLst>
              <a:ext uri="{FF2B5EF4-FFF2-40B4-BE49-F238E27FC236}">
                <a16:creationId xmlns:a16="http://schemas.microsoft.com/office/drawing/2014/main" id="{C0A60A61-0448-4552-907F-0C013C79B4E7}"/>
              </a:ext>
            </a:extLst>
          </p:cNvPr>
          <p:cNvCxnSpPr>
            <a:cxnSpLocks/>
          </p:cNvCxnSpPr>
          <p:nvPr/>
        </p:nvCxnSpPr>
        <p:spPr bwMode="auto">
          <a:xfrm flipH="1" flipV="1">
            <a:off x="2939970" y="3058829"/>
            <a:ext cx="1214924" cy="2514668"/>
          </a:xfrm>
          <a:prstGeom prst="straightConnector1">
            <a:avLst/>
          </a:prstGeom>
          <a:solidFill>
            <a:schemeClr val="accent1"/>
          </a:solidFill>
          <a:ln w="76200" cap="flat" cmpd="sng" algn="ctr">
            <a:solidFill>
              <a:schemeClr val="tx1">
                <a:lumMod val="75000"/>
              </a:schemeClr>
            </a:solidFill>
            <a:prstDash val="solid"/>
            <a:round/>
            <a:headEnd type="none" w="med" len="med"/>
            <a:tailEnd type="triangle"/>
          </a:ln>
          <a:effectLst/>
        </p:spPr>
      </p:cxnSp>
      <p:cxnSp>
        <p:nvCxnSpPr>
          <p:cNvPr id="12" name="Straight Arrow Connector 11">
            <a:extLst>
              <a:ext uri="{FF2B5EF4-FFF2-40B4-BE49-F238E27FC236}">
                <a16:creationId xmlns:a16="http://schemas.microsoft.com/office/drawing/2014/main" id="{483B986D-6823-4F6B-96A6-EF6433D80167}"/>
              </a:ext>
            </a:extLst>
          </p:cNvPr>
          <p:cNvCxnSpPr>
            <a:cxnSpLocks/>
            <a:endCxn id="4" idx="2"/>
          </p:cNvCxnSpPr>
          <p:nvPr/>
        </p:nvCxnSpPr>
        <p:spPr bwMode="auto">
          <a:xfrm flipH="1" flipV="1">
            <a:off x="2102129" y="2796225"/>
            <a:ext cx="2052768" cy="4329476"/>
          </a:xfrm>
          <a:prstGeom prst="straightConnector1">
            <a:avLst/>
          </a:prstGeom>
          <a:solidFill>
            <a:schemeClr val="accent1"/>
          </a:solidFill>
          <a:ln w="76200" cap="flat" cmpd="sng" algn="ctr">
            <a:solidFill>
              <a:schemeClr val="tx1">
                <a:lumMod val="75000"/>
              </a:schemeClr>
            </a:solidFill>
            <a:prstDash val="solid"/>
            <a:round/>
            <a:headEnd type="none" w="med" len="med"/>
            <a:tailEnd type="triangle"/>
          </a:ln>
          <a:effectLst/>
        </p:spPr>
      </p:cxnSp>
      <p:cxnSp>
        <p:nvCxnSpPr>
          <p:cNvPr id="15" name="Straight Arrow Connector 14">
            <a:extLst>
              <a:ext uri="{FF2B5EF4-FFF2-40B4-BE49-F238E27FC236}">
                <a16:creationId xmlns:a16="http://schemas.microsoft.com/office/drawing/2014/main" id="{96B87B83-38FD-4ECF-97B4-E7D535A424D8}"/>
              </a:ext>
            </a:extLst>
          </p:cNvPr>
          <p:cNvCxnSpPr>
            <a:cxnSpLocks/>
          </p:cNvCxnSpPr>
          <p:nvPr/>
        </p:nvCxnSpPr>
        <p:spPr bwMode="auto">
          <a:xfrm flipV="1">
            <a:off x="8535453" y="2856288"/>
            <a:ext cx="1961562" cy="3744214"/>
          </a:xfrm>
          <a:prstGeom prst="straightConnector1">
            <a:avLst/>
          </a:prstGeom>
          <a:solidFill>
            <a:schemeClr val="accent1"/>
          </a:solidFill>
          <a:ln w="76200" cap="flat" cmpd="sng" algn="ctr">
            <a:solidFill>
              <a:schemeClr val="tx1">
                <a:lumMod val="75000"/>
              </a:schemeClr>
            </a:solidFill>
            <a:prstDash val="solid"/>
            <a:round/>
            <a:headEnd type="none" w="med" len="med"/>
            <a:tailEnd type="triangle"/>
          </a:ln>
          <a:effectLst/>
        </p:spPr>
      </p:cxnSp>
      <p:cxnSp>
        <p:nvCxnSpPr>
          <p:cNvPr id="17" name="Straight Arrow Connector 16">
            <a:extLst>
              <a:ext uri="{FF2B5EF4-FFF2-40B4-BE49-F238E27FC236}">
                <a16:creationId xmlns:a16="http://schemas.microsoft.com/office/drawing/2014/main" id="{8CA4E78A-7ACC-4FDD-89DE-218B45845422}"/>
              </a:ext>
            </a:extLst>
          </p:cNvPr>
          <p:cNvCxnSpPr>
            <a:cxnSpLocks/>
            <a:endCxn id="6" idx="3"/>
          </p:cNvCxnSpPr>
          <p:nvPr/>
        </p:nvCxnSpPr>
        <p:spPr bwMode="auto">
          <a:xfrm flipH="1">
            <a:off x="8744026" y="2879797"/>
            <a:ext cx="2242169" cy="4245913"/>
          </a:xfrm>
          <a:prstGeom prst="straightConnector1">
            <a:avLst/>
          </a:prstGeom>
          <a:solidFill>
            <a:schemeClr val="accent1"/>
          </a:solidFill>
          <a:ln w="76200" cap="flat" cmpd="sng" algn="ctr">
            <a:solidFill>
              <a:schemeClr val="tx1">
                <a:lumMod val="75000"/>
              </a:schemeClr>
            </a:solidFill>
            <a:prstDash val="solid"/>
            <a:round/>
            <a:headEnd type="none" w="med" len="med"/>
            <a:tailEnd type="triangle"/>
          </a:ln>
          <a:effectLst/>
        </p:spPr>
      </p:cxnSp>
      <p:cxnSp>
        <p:nvCxnSpPr>
          <p:cNvPr id="27" name="Straight Arrow Connector 26">
            <a:extLst>
              <a:ext uri="{FF2B5EF4-FFF2-40B4-BE49-F238E27FC236}">
                <a16:creationId xmlns:a16="http://schemas.microsoft.com/office/drawing/2014/main" id="{2E0EC5C5-42EC-49B8-B127-DDDA22F2660B}"/>
              </a:ext>
            </a:extLst>
          </p:cNvPr>
          <p:cNvCxnSpPr>
            <a:cxnSpLocks/>
            <a:stCxn id="7" idx="1"/>
          </p:cNvCxnSpPr>
          <p:nvPr/>
        </p:nvCxnSpPr>
        <p:spPr bwMode="auto">
          <a:xfrm flipH="1" flipV="1">
            <a:off x="3300816" y="2458835"/>
            <a:ext cx="5835250" cy="58490"/>
          </a:xfrm>
          <a:prstGeom prst="straightConnector1">
            <a:avLst/>
          </a:prstGeom>
          <a:solidFill>
            <a:schemeClr val="accent1"/>
          </a:solidFill>
          <a:ln w="76200" cap="flat" cmpd="sng" algn="ctr">
            <a:solidFill>
              <a:schemeClr val="tx1">
                <a:lumMod val="75000"/>
              </a:schemeClr>
            </a:solidFill>
            <a:prstDash val="solid"/>
            <a:round/>
            <a:headEnd type="none" w="med" len="med"/>
            <a:tailEnd type="triangle"/>
          </a:ln>
          <a:effectLst/>
        </p:spPr>
      </p:cxnSp>
      <p:sp>
        <p:nvSpPr>
          <p:cNvPr id="3" name="Flowchart: Off-page Connector 2">
            <a:extLst>
              <a:ext uri="{FF2B5EF4-FFF2-40B4-BE49-F238E27FC236}">
                <a16:creationId xmlns:a16="http://schemas.microsoft.com/office/drawing/2014/main" id="{FFC25328-7600-4941-BE87-5D850632BD68}"/>
              </a:ext>
            </a:extLst>
          </p:cNvPr>
          <p:cNvSpPr/>
          <p:nvPr/>
        </p:nvSpPr>
        <p:spPr>
          <a:xfrm rot="20351998">
            <a:off x="8892980" y="922136"/>
            <a:ext cx="1682199" cy="1147662"/>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Pre 2004 foreigners</a:t>
            </a:r>
          </a:p>
        </p:txBody>
      </p:sp>
      <p:sp>
        <p:nvSpPr>
          <p:cNvPr id="14" name="Flowchart: Off-page Connector 13">
            <a:extLst>
              <a:ext uri="{FF2B5EF4-FFF2-40B4-BE49-F238E27FC236}">
                <a16:creationId xmlns:a16="http://schemas.microsoft.com/office/drawing/2014/main" id="{9D3446C1-7581-42AB-AF9E-CEA334542D80}"/>
              </a:ext>
            </a:extLst>
          </p:cNvPr>
          <p:cNvSpPr/>
          <p:nvPr/>
        </p:nvSpPr>
        <p:spPr>
          <a:xfrm rot="1353012">
            <a:off x="11047505" y="922412"/>
            <a:ext cx="1682199" cy="1147662"/>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Post 2004 foreigners</a:t>
            </a:r>
          </a:p>
        </p:txBody>
      </p:sp>
      <p:cxnSp>
        <p:nvCxnSpPr>
          <p:cNvPr id="16" name="Straight Arrow Connector 15">
            <a:extLst>
              <a:ext uri="{FF2B5EF4-FFF2-40B4-BE49-F238E27FC236}">
                <a16:creationId xmlns:a16="http://schemas.microsoft.com/office/drawing/2014/main" id="{FF036A5F-6084-4994-AAAA-5A55B6A1D698}"/>
              </a:ext>
            </a:extLst>
          </p:cNvPr>
          <p:cNvCxnSpPr>
            <a:cxnSpLocks/>
          </p:cNvCxnSpPr>
          <p:nvPr/>
        </p:nvCxnSpPr>
        <p:spPr bwMode="auto">
          <a:xfrm flipH="1">
            <a:off x="10984749" y="1909660"/>
            <a:ext cx="512749" cy="977894"/>
          </a:xfrm>
          <a:prstGeom prst="straightConnector1">
            <a:avLst/>
          </a:prstGeom>
          <a:solidFill>
            <a:schemeClr val="accent1"/>
          </a:solidFill>
          <a:ln w="76200" cap="flat" cmpd="sng" algn="ctr">
            <a:solidFill>
              <a:schemeClr val="accent1"/>
            </a:solidFill>
            <a:prstDash val="sysDash"/>
            <a:round/>
            <a:headEnd type="none" w="med" len="med"/>
            <a:tailEnd type="triangle"/>
          </a:ln>
          <a:effectLst/>
        </p:spPr>
      </p:cxnSp>
    </p:spTree>
    <p:extLst>
      <p:ext uri="{BB962C8B-B14F-4D97-AF65-F5344CB8AC3E}">
        <p14:creationId xmlns:p14="http://schemas.microsoft.com/office/powerpoint/2010/main" val="2456097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80">
                                          <p:stCondLst>
                                            <p:cond delay="0"/>
                                          </p:stCondLst>
                                        </p:cTn>
                                        <p:tgtEl>
                                          <p:spTgt spid="5"/>
                                        </p:tgtEl>
                                      </p:cBhvr>
                                    </p:animEffect>
                                    <p:anim calcmode="lin" valueType="num">
                                      <p:cBhvr>
                                        <p:cTn id="2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gtEl>
                                      </p:cBhvr>
                                      <p:to x="100000" y="60000"/>
                                    </p:animScale>
                                    <p:animScale>
                                      <p:cBhvr>
                                        <p:cTn id="30" dur="166" decel="50000">
                                          <p:stCondLst>
                                            <p:cond delay="676"/>
                                          </p:stCondLst>
                                        </p:cTn>
                                        <p:tgtEl>
                                          <p:spTgt spid="5"/>
                                        </p:tgtEl>
                                      </p:cBhvr>
                                      <p:to x="100000" y="100000"/>
                                    </p:animScale>
                                    <p:animScale>
                                      <p:cBhvr>
                                        <p:cTn id="31" dur="26">
                                          <p:stCondLst>
                                            <p:cond delay="1312"/>
                                          </p:stCondLst>
                                        </p:cTn>
                                        <p:tgtEl>
                                          <p:spTgt spid="5"/>
                                        </p:tgtEl>
                                      </p:cBhvr>
                                      <p:to x="100000" y="80000"/>
                                    </p:animScale>
                                    <p:animScale>
                                      <p:cBhvr>
                                        <p:cTn id="32" dur="166" decel="50000">
                                          <p:stCondLst>
                                            <p:cond delay="1338"/>
                                          </p:stCondLst>
                                        </p:cTn>
                                        <p:tgtEl>
                                          <p:spTgt spid="5"/>
                                        </p:tgtEl>
                                      </p:cBhvr>
                                      <p:to x="100000" y="100000"/>
                                    </p:animScale>
                                    <p:animScale>
                                      <p:cBhvr>
                                        <p:cTn id="33" dur="26">
                                          <p:stCondLst>
                                            <p:cond delay="1642"/>
                                          </p:stCondLst>
                                        </p:cTn>
                                        <p:tgtEl>
                                          <p:spTgt spid="5"/>
                                        </p:tgtEl>
                                      </p:cBhvr>
                                      <p:to x="100000" y="90000"/>
                                    </p:animScale>
                                    <p:animScale>
                                      <p:cBhvr>
                                        <p:cTn id="34" dur="166" decel="50000">
                                          <p:stCondLst>
                                            <p:cond delay="1668"/>
                                          </p:stCondLst>
                                        </p:cTn>
                                        <p:tgtEl>
                                          <p:spTgt spid="5"/>
                                        </p:tgtEl>
                                      </p:cBhvr>
                                      <p:to x="100000" y="100000"/>
                                    </p:animScale>
                                    <p:animScale>
                                      <p:cBhvr>
                                        <p:cTn id="35" dur="26">
                                          <p:stCondLst>
                                            <p:cond delay="1808"/>
                                          </p:stCondLst>
                                        </p:cTn>
                                        <p:tgtEl>
                                          <p:spTgt spid="5"/>
                                        </p:tgtEl>
                                      </p:cBhvr>
                                      <p:to x="100000" y="95000"/>
                                    </p:animScale>
                                    <p:animScale>
                                      <p:cBhvr>
                                        <p:cTn id="36" dur="166" decel="50000">
                                          <p:stCondLst>
                                            <p:cond delay="1834"/>
                                          </p:stCondLst>
                                        </p:cTn>
                                        <p:tgtEl>
                                          <p:spTgt spid="5"/>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580">
                                          <p:stCondLst>
                                            <p:cond delay="0"/>
                                          </p:stCondLst>
                                        </p:cTn>
                                        <p:tgtEl>
                                          <p:spTgt spid="9"/>
                                        </p:tgtEl>
                                      </p:cBhvr>
                                    </p:animEffect>
                                    <p:anim calcmode="lin" valueType="num">
                                      <p:cBhvr>
                                        <p:cTn id="4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5" dur="26">
                                          <p:stCondLst>
                                            <p:cond delay="650"/>
                                          </p:stCondLst>
                                        </p:cTn>
                                        <p:tgtEl>
                                          <p:spTgt spid="9"/>
                                        </p:tgtEl>
                                      </p:cBhvr>
                                      <p:to x="100000" y="60000"/>
                                    </p:animScale>
                                    <p:animScale>
                                      <p:cBhvr>
                                        <p:cTn id="46" dur="166" decel="50000">
                                          <p:stCondLst>
                                            <p:cond delay="676"/>
                                          </p:stCondLst>
                                        </p:cTn>
                                        <p:tgtEl>
                                          <p:spTgt spid="9"/>
                                        </p:tgtEl>
                                      </p:cBhvr>
                                      <p:to x="100000" y="100000"/>
                                    </p:animScale>
                                    <p:animScale>
                                      <p:cBhvr>
                                        <p:cTn id="47" dur="26">
                                          <p:stCondLst>
                                            <p:cond delay="1312"/>
                                          </p:stCondLst>
                                        </p:cTn>
                                        <p:tgtEl>
                                          <p:spTgt spid="9"/>
                                        </p:tgtEl>
                                      </p:cBhvr>
                                      <p:to x="100000" y="80000"/>
                                    </p:animScale>
                                    <p:animScale>
                                      <p:cBhvr>
                                        <p:cTn id="48" dur="166" decel="50000">
                                          <p:stCondLst>
                                            <p:cond delay="1338"/>
                                          </p:stCondLst>
                                        </p:cTn>
                                        <p:tgtEl>
                                          <p:spTgt spid="9"/>
                                        </p:tgtEl>
                                      </p:cBhvr>
                                      <p:to x="100000" y="100000"/>
                                    </p:animScale>
                                    <p:animScale>
                                      <p:cBhvr>
                                        <p:cTn id="49" dur="26">
                                          <p:stCondLst>
                                            <p:cond delay="1642"/>
                                          </p:stCondLst>
                                        </p:cTn>
                                        <p:tgtEl>
                                          <p:spTgt spid="9"/>
                                        </p:tgtEl>
                                      </p:cBhvr>
                                      <p:to x="100000" y="90000"/>
                                    </p:animScale>
                                    <p:animScale>
                                      <p:cBhvr>
                                        <p:cTn id="50" dur="166" decel="50000">
                                          <p:stCondLst>
                                            <p:cond delay="1668"/>
                                          </p:stCondLst>
                                        </p:cTn>
                                        <p:tgtEl>
                                          <p:spTgt spid="9"/>
                                        </p:tgtEl>
                                      </p:cBhvr>
                                      <p:to x="100000" y="100000"/>
                                    </p:animScale>
                                    <p:animScale>
                                      <p:cBhvr>
                                        <p:cTn id="51" dur="26">
                                          <p:stCondLst>
                                            <p:cond delay="1808"/>
                                          </p:stCondLst>
                                        </p:cTn>
                                        <p:tgtEl>
                                          <p:spTgt spid="9"/>
                                        </p:tgtEl>
                                      </p:cBhvr>
                                      <p:to x="100000" y="95000"/>
                                    </p:animScale>
                                    <p:animScale>
                                      <p:cBhvr>
                                        <p:cTn id="52"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6174ABF-268D-48C1-B1F2-B8FC8E7C0469}"/>
              </a:ext>
            </a:extLst>
          </p:cNvPr>
          <p:cNvSpPr txBox="1">
            <a:spLocks noChangeArrowheads="1"/>
          </p:cNvSpPr>
          <p:nvPr/>
        </p:nvSpPr>
        <p:spPr>
          <a:xfrm>
            <a:off x="120931" y="337641"/>
            <a:ext cx="9829892" cy="948289"/>
          </a:xfrm>
          <a:prstGeom prst="rect">
            <a:avLst/>
          </a:prstGeom>
        </p:spPr>
        <p:txBody>
          <a:bodyPr/>
          <a:lstStyle>
            <a:lvl1pPr algn="l" rtl="0" eaLnBrk="1" fontAlgn="base" hangingPunct="1">
              <a:spcBef>
                <a:spcPct val="0"/>
              </a:spcBef>
              <a:spcAft>
                <a:spcPct val="0"/>
              </a:spcAft>
              <a:defRPr sz="2800" b="1">
                <a:solidFill>
                  <a:schemeClr val="accent3">
                    <a:lumMod val="50000"/>
                  </a:schemeClr>
                </a:solidFill>
                <a:latin typeface="Palatino Linotype"/>
                <a:ea typeface="+mj-ea"/>
                <a:cs typeface="Palatino Linotype"/>
              </a:defRPr>
            </a:lvl1pPr>
            <a:lvl2pPr algn="l" rtl="0" eaLnBrk="1" fontAlgn="base" hangingPunct="1">
              <a:spcBef>
                <a:spcPct val="0"/>
              </a:spcBef>
              <a:spcAft>
                <a:spcPct val="0"/>
              </a:spcAft>
              <a:defRPr sz="2400" b="1">
                <a:solidFill>
                  <a:srgbClr val="FFFFFF"/>
                </a:solidFill>
                <a:latin typeface="Arial" charset="0"/>
              </a:defRPr>
            </a:lvl2pPr>
            <a:lvl3pPr algn="l" rtl="0" eaLnBrk="1" fontAlgn="base" hangingPunct="1">
              <a:spcBef>
                <a:spcPct val="0"/>
              </a:spcBef>
              <a:spcAft>
                <a:spcPct val="0"/>
              </a:spcAft>
              <a:defRPr sz="2400" b="1">
                <a:solidFill>
                  <a:srgbClr val="FFFFFF"/>
                </a:solidFill>
                <a:latin typeface="Arial" charset="0"/>
              </a:defRPr>
            </a:lvl3pPr>
            <a:lvl4pPr algn="l" rtl="0" eaLnBrk="1" fontAlgn="base" hangingPunct="1">
              <a:spcBef>
                <a:spcPct val="0"/>
              </a:spcBef>
              <a:spcAft>
                <a:spcPct val="0"/>
              </a:spcAft>
              <a:defRPr sz="2400" b="1">
                <a:solidFill>
                  <a:srgbClr val="FFFFFF"/>
                </a:solidFill>
                <a:latin typeface="Arial" charset="0"/>
              </a:defRPr>
            </a:lvl4pPr>
            <a:lvl5pPr algn="l" rtl="0" eaLnBrk="1" fontAlgn="base" hangingPunct="1">
              <a:spcBef>
                <a:spcPct val="0"/>
              </a:spcBef>
              <a:spcAft>
                <a:spcPct val="0"/>
              </a:spcAft>
              <a:defRPr sz="2400" b="1">
                <a:solidFill>
                  <a:srgbClr val="FFFFFF"/>
                </a:solidFill>
                <a:latin typeface="Arial" charset="0"/>
              </a:defRPr>
            </a:lvl5pPr>
            <a:lvl6pPr marL="457200" algn="l" rtl="0" eaLnBrk="1" fontAlgn="base" hangingPunct="1">
              <a:spcBef>
                <a:spcPct val="0"/>
              </a:spcBef>
              <a:spcAft>
                <a:spcPct val="0"/>
              </a:spcAft>
              <a:defRPr sz="2400" b="1">
                <a:solidFill>
                  <a:srgbClr val="FFFFFF"/>
                </a:solidFill>
                <a:latin typeface="Arial" charset="0"/>
              </a:defRPr>
            </a:lvl6pPr>
            <a:lvl7pPr marL="914400" algn="l" rtl="0" eaLnBrk="1" fontAlgn="base" hangingPunct="1">
              <a:spcBef>
                <a:spcPct val="0"/>
              </a:spcBef>
              <a:spcAft>
                <a:spcPct val="0"/>
              </a:spcAft>
              <a:defRPr sz="2400" b="1">
                <a:solidFill>
                  <a:srgbClr val="FFFFFF"/>
                </a:solidFill>
                <a:latin typeface="Arial" charset="0"/>
              </a:defRPr>
            </a:lvl7pPr>
            <a:lvl8pPr marL="1371600" algn="l" rtl="0" eaLnBrk="1" fontAlgn="base" hangingPunct="1">
              <a:spcBef>
                <a:spcPct val="0"/>
              </a:spcBef>
              <a:spcAft>
                <a:spcPct val="0"/>
              </a:spcAft>
              <a:defRPr sz="2400" b="1">
                <a:solidFill>
                  <a:srgbClr val="FFFFFF"/>
                </a:solidFill>
                <a:latin typeface="Arial" charset="0"/>
              </a:defRPr>
            </a:lvl8pPr>
            <a:lvl9pPr marL="1828800" algn="l" rtl="0" eaLnBrk="1" fontAlgn="base" hangingPunct="1">
              <a:spcBef>
                <a:spcPct val="0"/>
              </a:spcBef>
              <a:spcAft>
                <a:spcPct val="0"/>
              </a:spcAft>
              <a:defRPr sz="2400" b="1">
                <a:solidFill>
                  <a:srgbClr val="FFFFFF"/>
                </a:solidFill>
                <a:latin typeface="Arial" charset="0"/>
              </a:defRPr>
            </a:lvl9pPr>
          </a:lstStyle>
          <a:p>
            <a:pPr defTabSz="1300277"/>
            <a:r>
              <a:rPr lang="en-US" sz="3982" kern="0" dirty="0">
                <a:latin typeface="+mj-lt"/>
              </a:rPr>
              <a:t>An Alternative Strategy</a:t>
            </a:r>
          </a:p>
        </p:txBody>
      </p:sp>
      <p:pic>
        <p:nvPicPr>
          <p:cNvPr id="5" name="Picture 4">
            <a:extLst>
              <a:ext uri="{FF2B5EF4-FFF2-40B4-BE49-F238E27FC236}">
                <a16:creationId xmlns:a16="http://schemas.microsoft.com/office/drawing/2014/main" id="{56FC701A-48F6-4110-B218-B566B92C95F3}"/>
              </a:ext>
            </a:extLst>
          </p:cNvPr>
          <p:cNvPicPr>
            <a:picLocks noChangeAspect="1"/>
          </p:cNvPicPr>
          <p:nvPr/>
        </p:nvPicPr>
        <p:blipFill>
          <a:blip r:embed="rId2"/>
          <a:stretch>
            <a:fillRect/>
          </a:stretch>
        </p:blipFill>
        <p:spPr>
          <a:xfrm>
            <a:off x="1" y="1792224"/>
            <a:ext cx="12965040" cy="7342632"/>
          </a:xfrm>
          <a:prstGeom prst="rect">
            <a:avLst/>
          </a:prstGeom>
        </p:spPr>
      </p:pic>
      <p:sp>
        <p:nvSpPr>
          <p:cNvPr id="6" name="Rounded Rectangular Callout 3">
            <a:extLst>
              <a:ext uri="{FF2B5EF4-FFF2-40B4-BE49-F238E27FC236}">
                <a16:creationId xmlns:a16="http://schemas.microsoft.com/office/drawing/2014/main" id="{978B7FD8-4B18-4AF8-889B-23DD254281C8}"/>
              </a:ext>
            </a:extLst>
          </p:cNvPr>
          <p:cNvSpPr/>
          <p:nvPr/>
        </p:nvSpPr>
        <p:spPr>
          <a:xfrm>
            <a:off x="6949819" y="3881018"/>
            <a:ext cx="6056569" cy="1582522"/>
          </a:xfrm>
          <a:prstGeom prst="wedgeRoundRectCallout">
            <a:avLst>
              <a:gd name="adj1" fmla="val -112592"/>
              <a:gd name="adj2" fmla="val 95498"/>
              <a:gd name="adj3" fmla="val 16667"/>
            </a:avLst>
          </a:prstGeom>
          <a:ln/>
        </p:spPr>
        <p:style>
          <a:lnRef idx="0">
            <a:schemeClr val="accent1"/>
          </a:lnRef>
          <a:fillRef idx="3">
            <a:schemeClr val="accent1"/>
          </a:fillRef>
          <a:effectRef idx="3">
            <a:schemeClr val="accent1"/>
          </a:effectRef>
          <a:fontRef idx="minor">
            <a:schemeClr val="lt1"/>
          </a:fontRef>
        </p:style>
        <p:txBody>
          <a:bodyPr rtlCol="0" anchor="ctr"/>
          <a:lstStyle/>
          <a:p>
            <a:r>
              <a:rPr lang="en-US" sz="2000" dirty="0"/>
              <a:t>Migration coefficient:</a:t>
            </a:r>
          </a:p>
          <a:p>
            <a:pPr marL="406337" indent="-406337">
              <a:buFont typeface="Arial" charset="0"/>
              <a:buChar char="•"/>
            </a:pPr>
            <a:r>
              <a:rPr lang="en-US" sz="2000" dirty="0"/>
              <a:t>Still not significant </a:t>
            </a:r>
          </a:p>
          <a:p>
            <a:pPr marL="406337" indent="-406337">
              <a:buFont typeface="Arial" charset="0"/>
              <a:buChar char="•"/>
            </a:pPr>
            <a:r>
              <a:rPr lang="en-US" sz="2000" dirty="0"/>
              <a:t>Value has become slightly lower</a:t>
            </a:r>
          </a:p>
          <a:p>
            <a:pPr marL="406337" indent="-406337">
              <a:buFont typeface="Arial" charset="0"/>
              <a:buChar char="•"/>
            </a:pPr>
            <a:endParaRPr lang="en-US" sz="2000" dirty="0"/>
          </a:p>
        </p:txBody>
      </p:sp>
    </p:spTree>
    <p:extLst>
      <p:ext uri="{BB962C8B-B14F-4D97-AF65-F5344CB8AC3E}">
        <p14:creationId xmlns:p14="http://schemas.microsoft.com/office/powerpoint/2010/main" val="14679991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C5D4FA2-3094-4CA4-9B9B-E0A9316BDEEB}"/>
              </a:ext>
            </a:extLst>
          </p:cNvPr>
          <p:cNvPicPr>
            <a:picLocks noChangeAspect="1"/>
          </p:cNvPicPr>
          <p:nvPr/>
        </p:nvPicPr>
        <p:blipFill>
          <a:blip r:embed="rId2"/>
          <a:stretch>
            <a:fillRect/>
          </a:stretch>
        </p:blipFill>
        <p:spPr>
          <a:xfrm>
            <a:off x="203505" y="1695238"/>
            <a:ext cx="12748774" cy="3362900"/>
          </a:xfrm>
          <a:prstGeom prst="rect">
            <a:avLst/>
          </a:prstGeom>
        </p:spPr>
      </p:pic>
      <p:sp>
        <p:nvSpPr>
          <p:cNvPr id="15" name="Rectangle 4"/>
          <p:cNvSpPr txBox="1">
            <a:spLocks noChangeArrowheads="1"/>
          </p:cNvSpPr>
          <p:nvPr/>
        </p:nvSpPr>
        <p:spPr>
          <a:xfrm>
            <a:off x="120930" y="337641"/>
            <a:ext cx="12534365" cy="948289"/>
          </a:xfrm>
          <a:prstGeom prst="rect">
            <a:avLst/>
          </a:prstGeom>
        </p:spPr>
        <p:txBody>
          <a:bodyPr/>
          <a:lstStyle>
            <a:lvl1pPr algn="l" rtl="0" eaLnBrk="1" fontAlgn="base" hangingPunct="1">
              <a:spcBef>
                <a:spcPct val="0"/>
              </a:spcBef>
              <a:spcAft>
                <a:spcPct val="0"/>
              </a:spcAft>
              <a:defRPr sz="2800" b="1">
                <a:solidFill>
                  <a:schemeClr val="accent3">
                    <a:lumMod val="50000"/>
                  </a:schemeClr>
                </a:solidFill>
                <a:latin typeface="Palatino Linotype"/>
                <a:ea typeface="+mj-ea"/>
                <a:cs typeface="Palatino Linotype"/>
              </a:defRPr>
            </a:lvl1pPr>
            <a:lvl2pPr algn="l" rtl="0" eaLnBrk="1" fontAlgn="base" hangingPunct="1">
              <a:spcBef>
                <a:spcPct val="0"/>
              </a:spcBef>
              <a:spcAft>
                <a:spcPct val="0"/>
              </a:spcAft>
              <a:defRPr sz="2400" b="1">
                <a:solidFill>
                  <a:srgbClr val="FFFFFF"/>
                </a:solidFill>
                <a:latin typeface="Arial" charset="0"/>
              </a:defRPr>
            </a:lvl2pPr>
            <a:lvl3pPr algn="l" rtl="0" eaLnBrk="1" fontAlgn="base" hangingPunct="1">
              <a:spcBef>
                <a:spcPct val="0"/>
              </a:spcBef>
              <a:spcAft>
                <a:spcPct val="0"/>
              </a:spcAft>
              <a:defRPr sz="2400" b="1">
                <a:solidFill>
                  <a:srgbClr val="FFFFFF"/>
                </a:solidFill>
                <a:latin typeface="Arial" charset="0"/>
              </a:defRPr>
            </a:lvl3pPr>
            <a:lvl4pPr algn="l" rtl="0" eaLnBrk="1" fontAlgn="base" hangingPunct="1">
              <a:spcBef>
                <a:spcPct val="0"/>
              </a:spcBef>
              <a:spcAft>
                <a:spcPct val="0"/>
              </a:spcAft>
              <a:defRPr sz="2400" b="1">
                <a:solidFill>
                  <a:srgbClr val="FFFFFF"/>
                </a:solidFill>
                <a:latin typeface="Arial" charset="0"/>
              </a:defRPr>
            </a:lvl4pPr>
            <a:lvl5pPr algn="l" rtl="0" eaLnBrk="1" fontAlgn="base" hangingPunct="1">
              <a:spcBef>
                <a:spcPct val="0"/>
              </a:spcBef>
              <a:spcAft>
                <a:spcPct val="0"/>
              </a:spcAft>
              <a:defRPr sz="2400" b="1">
                <a:solidFill>
                  <a:srgbClr val="FFFFFF"/>
                </a:solidFill>
                <a:latin typeface="Arial" charset="0"/>
              </a:defRPr>
            </a:lvl5pPr>
            <a:lvl6pPr marL="457200" algn="l" rtl="0" eaLnBrk="1" fontAlgn="base" hangingPunct="1">
              <a:spcBef>
                <a:spcPct val="0"/>
              </a:spcBef>
              <a:spcAft>
                <a:spcPct val="0"/>
              </a:spcAft>
              <a:defRPr sz="2400" b="1">
                <a:solidFill>
                  <a:srgbClr val="FFFFFF"/>
                </a:solidFill>
                <a:latin typeface="Arial" charset="0"/>
              </a:defRPr>
            </a:lvl6pPr>
            <a:lvl7pPr marL="914400" algn="l" rtl="0" eaLnBrk="1" fontAlgn="base" hangingPunct="1">
              <a:spcBef>
                <a:spcPct val="0"/>
              </a:spcBef>
              <a:spcAft>
                <a:spcPct val="0"/>
              </a:spcAft>
              <a:defRPr sz="2400" b="1">
                <a:solidFill>
                  <a:srgbClr val="FFFFFF"/>
                </a:solidFill>
                <a:latin typeface="Arial" charset="0"/>
              </a:defRPr>
            </a:lvl7pPr>
            <a:lvl8pPr marL="1371600" algn="l" rtl="0" eaLnBrk="1" fontAlgn="base" hangingPunct="1">
              <a:spcBef>
                <a:spcPct val="0"/>
              </a:spcBef>
              <a:spcAft>
                <a:spcPct val="0"/>
              </a:spcAft>
              <a:defRPr sz="2400" b="1">
                <a:solidFill>
                  <a:srgbClr val="FFFFFF"/>
                </a:solidFill>
                <a:latin typeface="Arial" charset="0"/>
              </a:defRPr>
            </a:lvl8pPr>
            <a:lvl9pPr marL="1828800" algn="l" rtl="0" eaLnBrk="1" fontAlgn="base" hangingPunct="1">
              <a:spcBef>
                <a:spcPct val="0"/>
              </a:spcBef>
              <a:spcAft>
                <a:spcPct val="0"/>
              </a:spcAft>
              <a:defRPr sz="2400" b="1">
                <a:solidFill>
                  <a:srgbClr val="FFFFFF"/>
                </a:solidFill>
                <a:latin typeface="Arial" charset="0"/>
              </a:defRPr>
            </a:lvl9pPr>
          </a:lstStyle>
          <a:p>
            <a:pPr defTabSz="1300277"/>
            <a:r>
              <a:rPr lang="en-US" sz="3982" kern="0" dirty="0">
                <a:latin typeface="Palatino Linotype" charset="0"/>
              </a:rPr>
              <a:t>Imperfect Multi-collinearity: Variance Inflation</a:t>
            </a:r>
          </a:p>
        </p:txBody>
      </p:sp>
      <mc:AlternateContent xmlns:mc="http://schemas.openxmlformats.org/markup-compatibility/2006" xmlns:a14="http://schemas.microsoft.com/office/drawing/2010/main">
        <mc:Choice Requires="a14">
          <p:sp>
            <p:nvSpPr>
              <p:cNvPr id="6" name="Rounded Rectangular Callout 3">
                <a:extLst>
                  <a:ext uri="{FF2B5EF4-FFF2-40B4-BE49-F238E27FC236}">
                    <a16:creationId xmlns:a16="http://schemas.microsoft.com/office/drawing/2014/main" id="{05D5B448-4B44-4E61-8DC1-C8AD9396DA65}"/>
                  </a:ext>
                </a:extLst>
              </p:cNvPr>
              <p:cNvSpPr/>
              <p:nvPr/>
            </p:nvSpPr>
            <p:spPr>
              <a:xfrm>
                <a:off x="448056" y="4965192"/>
                <a:ext cx="12110276" cy="4636008"/>
              </a:xfrm>
              <a:prstGeom prst="wedgeRoundRectCallout">
                <a:avLst>
                  <a:gd name="adj1" fmla="val 1194"/>
                  <a:gd name="adj2" fmla="val -53614"/>
                  <a:gd name="adj3" fmla="val 16667"/>
                </a:avLst>
              </a:prstGeom>
              <a:ln/>
            </p:spPr>
            <p:style>
              <a:lnRef idx="0">
                <a:schemeClr val="accent1"/>
              </a:lnRef>
              <a:fillRef idx="3">
                <a:schemeClr val="accent1"/>
              </a:fillRef>
              <a:effectRef idx="3">
                <a:schemeClr val="accent1"/>
              </a:effectRef>
              <a:fontRef idx="minor">
                <a:schemeClr val="lt1"/>
              </a:fontRef>
            </p:style>
            <p:txBody>
              <a:bodyPr rtlCol="0" anchor="ctr"/>
              <a:lstStyle/>
              <a:p>
                <a:pPr marL="342900" indent="-342900">
                  <a:buFont typeface="Arial" panose="020B0604020202020204" pitchFamily="34" charset="0"/>
                  <a:buChar char="•"/>
                </a:pPr>
                <a:r>
                  <a:rPr lang="en-GB" sz="2000" dirty="0"/>
                  <a:t>We see that that some the age variables are highly correlated</a:t>
                </a:r>
              </a:p>
              <a:p>
                <a:pPr marL="342900" indent="-342900">
                  <a:buFont typeface="Arial" panose="020B0604020202020204" pitchFamily="34" charset="0"/>
                  <a:buChar char="•"/>
                </a:pPr>
                <a:r>
                  <a:rPr lang="en-GB" sz="2000" dirty="0"/>
                  <a:t>What matters is if a lot </a:t>
                </a:r>
                <a:r>
                  <a:rPr lang="en-GB" sz="2000" dirty="0" err="1"/>
                  <a:t>ofthe</a:t>
                </a:r>
                <a:r>
                  <a:rPr lang="en-GB" sz="2000" dirty="0"/>
                  <a:t> variation of an x variable is accounted for by a linear combination of all other x variables.</a:t>
                </a:r>
              </a:p>
              <a:p>
                <a:pPr marL="342900" indent="-342900">
                  <a:buFont typeface="Arial" panose="020B0604020202020204" pitchFamily="34" charset="0"/>
                  <a:buChar char="•"/>
                </a:pPr>
                <a:r>
                  <a:rPr lang="en-GB" sz="2000" dirty="0"/>
                  <a:t>We can examine this by looking at R2 in regressions of the following kind:</a:t>
                </a:r>
              </a:p>
              <a:p>
                <a:pPr marL="342900" indent="-342900">
                  <a:buFont typeface="Arial" panose="020B0604020202020204" pitchFamily="34" charset="0"/>
                  <a:buChar char="•"/>
                </a:pPr>
                <a:endParaRPr lang="en-GB" sz="2000" dirty="0"/>
              </a:p>
              <a:p>
                <a:pPr/>
                <a14:m>
                  <m:oMathPara xmlns:m="http://schemas.openxmlformats.org/officeDocument/2006/math">
                    <m:oMathParaPr>
                      <m:jc m:val="centerGroup"/>
                    </m:oMathParaPr>
                    <m:oMath xmlns:m="http://schemas.openxmlformats.org/officeDocument/2006/math">
                      <m:sSub>
                        <m:sSubPr>
                          <m:ctrlPr>
                            <a:rPr lang="en-GB" sz="3200" b="0" i="1" smtClean="0">
                              <a:latin typeface="Cambria Math" panose="02040503050406030204" pitchFamily="18" charset="0"/>
                            </a:rPr>
                          </m:ctrlPr>
                        </m:sSubPr>
                        <m:e>
                          <m:r>
                            <a:rPr lang="en-GB" sz="3200" b="0" i="1" smtClean="0">
                              <a:latin typeface="Cambria Math" panose="02040503050406030204" pitchFamily="18" charset="0"/>
                            </a:rPr>
                            <m:t>𝑋</m:t>
                          </m:r>
                        </m:e>
                        <m:sub>
                          <m:r>
                            <a:rPr lang="en-GB" sz="3200" b="0" i="1" smtClean="0">
                              <a:latin typeface="Cambria Math" panose="02040503050406030204" pitchFamily="18" charset="0"/>
                            </a:rPr>
                            <m:t>1</m:t>
                          </m:r>
                        </m:sub>
                      </m:sSub>
                      <m:r>
                        <a:rPr lang="en-GB" sz="3200" b="0" i="1" smtClean="0">
                          <a:latin typeface="Cambria Math" panose="02040503050406030204" pitchFamily="18" charset="0"/>
                        </a:rPr>
                        <m:t>=</m:t>
                      </m:r>
                      <m:sSub>
                        <m:sSubPr>
                          <m:ctrlPr>
                            <a:rPr lang="en-GB" sz="3200" b="0" i="1" smtClean="0">
                              <a:latin typeface="Cambria Math" panose="02040503050406030204" pitchFamily="18" charset="0"/>
                            </a:rPr>
                          </m:ctrlPr>
                        </m:sSubPr>
                        <m:e>
                          <m:r>
                            <a:rPr lang="en-GB" sz="3200" b="0" i="1" smtClean="0">
                              <a:latin typeface="Cambria Math" panose="02040503050406030204" pitchFamily="18" charset="0"/>
                            </a:rPr>
                            <m:t>𝛾</m:t>
                          </m:r>
                        </m:e>
                        <m:sub>
                          <m:r>
                            <a:rPr lang="en-GB" sz="3200" b="0" i="1" smtClean="0">
                              <a:latin typeface="Cambria Math" panose="02040503050406030204" pitchFamily="18" charset="0"/>
                            </a:rPr>
                            <m:t>11</m:t>
                          </m:r>
                        </m:sub>
                      </m:sSub>
                      <m:r>
                        <a:rPr lang="en-GB" sz="3200" b="0" i="1" smtClean="0">
                          <a:latin typeface="Cambria Math" panose="02040503050406030204" pitchFamily="18" charset="0"/>
                        </a:rPr>
                        <m:t>+</m:t>
                      </m:r>
                      <m:sSub>
                        <m:sSubPr>
                          <m:ctrlPr>
                            <a:rPr lang="en-GB" sz="3200" b="0" i="1" smtClean="0">
                              <a:latin typeface="Cambria Math" panose="02040503050406030204" pitchFamily="18" charset="0"/>
                            </a:rPr>
                          </m:ctrlPr>
                        </m:sSubPr>
                        <m:e>
                          <m:r>
                            <a:rPr lang="en-GB" sz="3200" b="0" i="1" smtClean="0">
                              <a:latin typeface="Cambria Math" panose="02040503050406030204" pitchFamily="18" charset="0"/>
                            </a:rPr>
                            <m:t>𝛾</m:t>
                          </m:r>
                        </m:e>
                        <m:sub>
                          <m:r>
                            <a:rPr lang="en-GB" sz="3200" b="0" i="1" smtClean="0">
                              <a:latin typeface="Cambria Math" panose="02040503050406030204" pitchFamily="18" charset="0"/>
                            </a:rPr>
                            <m:t>12</m:t>
                          </m:r>
                        </m:sub>
                      </m:sSub>
                      <m:sSub>
                        <m:sSubPr>
                          <m:ctrlPr>
                            <a:rPr lang="en-GB" sz="3200" b="0" i="1" smtClean="0">
                              <a:latin typeface="Cambria Math" panose="02040503050406030204" pitchFamily="18" charset="0"/>
                            </a:rPr>
                          </m:ctrlPr>
                        </m:sSubPr>
                        <m:e>
                          <m:r>
                            <a:rPr lang="en-GB" sz="3200" b="0" i="1" smtClean="0">
                              <a:latin typeface="Cambria Math" panose="02040503050406030204" pitchFamily="18" charset="0"/>
                            </a:rPr>
                            <m:t>𝑋</m:t>
                          </m:r>
                        </m:e>
                        <m:sub>
                          <m:r>
                            <a:rPr lang="en-GB" sz="3200" b="0" i="1" smtClean="0">
                              <a:latin typeface="Cambria Math" panose="02040503050406030204" pitchFamily="18" charset="0"/>
                            </a:rPr>
                            <m:t>2</m:t>
                          </m:r>
                        </m:sub>
                      </m:sSub>
                      <m:r>
                        <a:rPr lang="en-GB" sz="3200" b="0" i="1" smtClean="0">
                          <a:latin typeface="Cambria Math" panose="02040503050406030204" pitchFamily="18" charset="0"/>
                        </a:rPr>
                        <m:t>+</m:t>
                      </m:r>
                      <m:sSub>
                        <m:sSubPr>
                          <m:ctrlPr>
                            <a:rPr lang="en-GB" sz="3200" i="1">
                              <a:latin typeface="Cambria Math" panose="02040503050406030204" pitchFamily="18" charset="0"/>
                            </a:rPr>
                          </m:ctrlPr>
                        </m:sSubPr>
                        <m:e>
                          <m:r>
                            <a:rPr lang="en-GB" sz="3200" i="1">
                              <a:latin typeface="Cambria Math" panose="02040503050406030204" pitchFamily="18" charset="0"/>
                            </a:rPr>
                            <m:t>𝛾</m:t>
                          </m:r>
                        </m:e>
                        <m:sub>
                          <m:r>
                            <a:rPr lang="en-GB" sz="3200" b="0" i="1" smtClean="0">
                              <a:latin typeface="Cambria Math" panose="02040503050406030204" pitchFamily="18" charset="0"/>
                            </a:rPr>
                            <m:t>13</m:t>
                          </m:r>
                        </m:sub>
                      </m:sSub>
                      <m:sSub>
                        <m:sSubPr>
                          <m:ctrlPr>
                            <a:rPr lang="en-GB" sz="3200" i="1">
                              <a:latin typeface="Cambria Math" panose="02040503050406030204" pitchFamily="18" charset="0"/>
                            </a:rPr>
                          </m:ctrlPr>
                        </m:sSubPr>
                        <m:e>
                          <m:r>
                            <a:rPr lang="en-GB" sz="3200" i="1">
                              <a:latin typeface="Cambria Math" panose="02040503050406030204" pitchFamily="18" charset="0"/>
                            </a:rPr>
                            <m:t>𝑋</m:t>
                          </m:r>
                        </m:e>
                        <m:sub>
                          <m:r>
                            <a:rPr lang="en-GB" sz="3200" b="0" i="1" smtClean="0">
                              <a:latin typeface="Cambria Math" panose="02040503050406030204" pitchFamily="18" charset="0"/>
                            </a:rPr>
                            <m:t>3</m:t>
                          </m:r>
                        </m:sub>
                      </m:sSub>
                      <m:r>
                        <a:rPr lang="en-GB" sz="3200" b="0" i="1" smtClean="0">
                          <a:latin typeface="Cambria Math" panose="02040503050406030204" pitchFamily="18" charset="0"/>
                        </a:rPr>
                        <m:t>+…+</m:t>
                      </m:r>
                      <m:r>
                        <a:rPr lang="en-GB" sz="3200" b="0" i="1" smtClean="0">
                          <a:latin typeface="Cambria Math" panose="02040503050406030204" pitchFamily="18" charset="0"/>
                        </a:rPr>
                        <m:t>𝑢</m:t>
                      </m:r>
                    </m:oMath>
                  </m:oMathPara>
                </a14:m>
                <a:endParaRPr lang="en-GB" sz="3200" b="0" dirty="0"/>
              </a:p>
              <a:p>
                <a:endParaRPr lang="en-GB" sz="2800" b="0" dirty="0"/>
              </a:p>
              <a:p>
                <a:pPr marL="342900" indent="-342900">
                  <a:buFont typeface="Arial" panose="020B0604020202020204" pitchFamily="34" charset="0"/>
                  <a:buChar char="•"/>
                </a:pPr>
                <a:r>
                  <a:rPr lang="en-US" sz="2000" dirty="0"/>
                  <a:t>i.e. we regress the explanatory variables on each other and compute R2 each time</a:t>
                </a:r>
              </a:p>
              <a:p>
                <a:pPr marL="342900" indent="-342900">
                  <a:buFont typeface="Arial" panose="020B0604020202020204" pitchFamily="34" charset="0"/>
                  <a:buChar char="•"/>
                </a:pPr>
                <a:r>
                  <a:rPr lang="en-US" sz="2000" dirty="0"/>
                  <a:t>The Variance Inflation Factor (VIF) is an index that informs us about this by computing for every x-variable:</a:t>
                </a:r>
              </a:p>
              <a:p>
                <a:pPr/>
                <a14:m>
                  <m:oMathPara xmlns:m="http://schemas.openxmlformats.org/officeDocument/2006/math">
                    <m:oMathParaPr>
                      <m:jc m:val="left"/>
                    </m:oMathParaPr>
                    <m:oMath xmlns:m="http://schemas.openxmlformats.org/officeDocument/2006/math">
                      <m:r>
                        <a:rPr lang="en-GB" sz="3200" b="0" i="1" smtClean="0">
                          <a:latin typeface="Cambria Math" panose="02040503050406030204" pitchFamily="18" charset="0"/>
                        </a:rPr>
                        <m:t>𝑉𝐼𝐹</m:t>
                      </m:r>
                      <m:r>
                        <a:rPr lang="en-GB" sz="3200" b="0" i="1" smtClean="0">
                          <a:latin typeface="Cambria Math" panose="02040503050406030204" pitchFamily="18" charset="0"/>
                        </a:rPr>
                        <m:t>=</m:t>
                      </m:r>
                      <m:f>
                        <m:fPr>
                          <m:ctrlPr>
                            <a:rPr lang="en-GB" sz="3200" b="0" i="1" smtClean="0">
                              <a:latin typeface="Cambria Math" panose="02040503050406030204" pitchFamily="18" charset="0"/>
                            </a:rPr>
                          </m:ctrlPr>
                        </m:fPr>
                        <m:num>
                          <m:r>
                            <a:rPr lang="en-GB" sz="3200" b="0" i="1" smtClean="0">
                              <a:latin typeface="Cambria Math" panose="02040503050406030204" pitchFamily="18" charset="0"/>
                            </a:rPr>
                            <m:t>1</m:t>
                          </m:r>
                        </m:num>
                        <m:den>
                          <m:r>
                            <a:rPr lang="en-GB" sz="3200" b="0" i="1" smtClean="0">
                              <a:latin typeface="Cambria Math" panose="02040503050406030204" pitchFamily="18" charset="0"/>
                            </a:rPr>
                            <m:t>1−</m:t>
                          </m:r>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𝑅</m:t>
                              </m:r>
                            </m:e>
                            <m:sup>
                              <m:r>
                                <a:rPr lang="en-GB" sz="3200" b="0" i="1" smtClean="0">
                                  <a:latin typeface="Cambria Math" panose="02040503050406030204" pitchFamily="18" charset="0"/>
                                </a:rPr>
                                <m:t>2</m:t>
                              </m:r>
                            </m:sup>
                          </m:sSup>
                        </m:den>
                      </m:f>
                    </m:oMath>
                  </m:oMathPara>
                </a14:m>
                <a:endParaRPr lang="en-US" sz="3200" dirty="0"/>
              </a:p>
            </p:txBody>
          </p:sp>
        </mc:Choice>
        <mc:Fallback xmlns="">
          <p:sp>
            <p:nvSpPr>
              <p:cNvPr id="6" name="Rounded Rectangular Callout 3">
                <a:extLst>
                  <a:ext uri="{FF2B5EF4-FFF2-40B4-BE49-F238E27FC236}">
                    <a16:creationId xmlns:a16="http://schemas.microsoft.com/office/drawing/2014/main" id="{05D5B448-4B44-4E61-8DC1-C8AD9396DA65}"/>
                  </a:ext>
                </a:extLst>
              </p:cNvPr>
              <p:cNvSpPr>
                <a:spLocks noRot="1" noChangeAspect="1" noMove="1" noResize="1" noEditPoints="1" noAdjustHandles="1" noChangeArrowheads="1" noChangeShapeType="1" noTextEdit="1"/>
              </p:cNvSpPr>
              <p:nvPr/>
            </p:nvSpPr>
            <p:spPr>
              <a:xfrm>
                <a:off x="448056" y="4965192"/>
                <a:ext cx="12110276" cy="4636008"/>
              </a:xfrm>
              <a:prstGeom prst="wedgeRoundRectCallout">
                <a:avLst>
                  <a:gd name="adj1" fmla="val 1194"/>
                  <a:gd name="adj2" fmla="val -53614"/>
                  <a:gd name="adj3" fmla="val 16667"/>
                </a:avLst>
              </a:prstGeom>
              <a:blipFill>
                <a:blip r:embed="rId3"/>
                <a:stretch>
                  <a:fillRect/>
                </a:stretch>
              </a:blipFill>
              <a:ln/>
            </p:spPr>
            <p:txBody>
              <a:bodyPr/>
              <a:lstStyle/>
              <a:p>
                <a:r>
                  <a:rPr lang="en-GB">
                    <a:noFill/>
                  </a:rPr>
                  <a:t> </a:t>
                </a:r>
              </a:p>
            </p:txBody>
          </p:sp>
        </mc:Fallback>
      </mc:AlternateContent>
      <p:sp>
        <p:nvSpPr>
          <p:cNvPr id="2" name="Speech Bubble: Rectangle with Corners Rounded 1">
            <a:extLst>
              <a:ext uri="{FF2B5EF4-FFF2-40B4-BE49-F238E27FC236}">
                <a16:creationId xmlns:a16="http://schemas.microsoft.com/office/drawing/2014/main" id="{D5193061-147F-41F1-A923-769683A1179D}"/>
              </a:ext>
            </a:extLst>
          </p:cNvPr>
          <p:cNvSpPr/>
          <p:nvPr/>
        </p:nvSpPr>
        <p:spPr>
          <a:xfrm>
            <a:off x="4005072" y="8328093"/>
            <a:ext cx="8553260" cy="1423920"/>
          </a:xfrm>
          <a:prstGeom prst="wedgeRoundRectCallout">
            <a:avLst>
              <a:gd name="adj1" fmla="val -55030"/>
              <a:gd name="adj2" fmla="val -14566"/>
              <a:gd name="adj3" fmla="val 1666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p>
          <a:p>
            <a:pPr algn="ctr"/>
            <a:r>
              <a:rPr lang="en-GB" sz="2000" dirty="0"/>
              <a:t>VIF=1 </a:t>
            </a:r>
            <a:r>
              <a:rPr lang="en-GB" sz="2000" dirty="0">
                <a:latin typeface="Century Schoolbook" panose="02040604050505020304" pitchFamily="18" charset="0"/>
              </a:rPr>
              <a:t>→ R2=0 → no problem</a:t>
            </a:r>
          </a:p>
          <a:p>
            <a:pPr algn="ctr"/>
            <a:endParaRPr lang="en-GB" sz="2000" dirty="0">
              <a:latin typeface="Century Schoolbook" panose="02040604050505020304" pitchFamily="18" charset="0"/>
            </a:endParaRPr>
          </a:p>
          <a:p>
            <a:pPr algn="ctr"/>
            <a:r>
              <a:rPr lang="en-GB" sz="2000" dirty="0"/>
              <a:t>VIF&gt;5 </a:t>
            </a:r>
            <a:r>
              <a:rPr lang="en-GB" sz="2000" dirty="0">
                <a:latin typeface="Century Schoolbook" panose="02040604050505020304" pitchFamily="18" charset="0"/>
              </a:rPr>
              <a:t>→</a:t>
            </a:r>
            <a:r>
              <a:rPr lang="en-GB" sz="2000" dirty="0"/>
              <a:t> R2&gt;80% </a:t>
            </a:r>
            <a:r>
              <a:rPr lang="en-GB" sz="2000" dirty="0">
                <a:latin typeface="Century Schoolbook" panose="02040604050505020304" pitchFamily="18" charset="0"/>
              </a:rPr>
              <a:t>→ maybe an issue</a:t>
            </a:r>
          </a:p>
          <a:p>
            <a:pPr algn="ctr"/>
            <a:endParaRPr lang="en-GB" sz="2000" dirty="0"/>
          </a:p>
        </p:txBody>
      </p:sp>
    </p:spTree>
    <p:extLst>
      <p:ext uri="{BB962C8B-B14F-4D97-AF65-F5344CB8AC3E}">
        <p14:creationId xmlns:p14="http://schemas.microsoft.com/office/powerpoint/2010/main" val="33526183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person, holding, frisbee&#10;&#10;Description automatically generated">
            <a:extLst>
              <a:ext uri="{FF2B5EF4-FFF2-40B4-BE49-F238E27FC236}">
                <a16:creationId xmlns:a16="http://schemas.microsoft.com/office/drawing/2014/main" id="{B9174B48-1D9E-46D8-A0CE-CC219047036D}"/>
              </a:ext>
            </a:extLst>
          </p:cNvPr>
          <p:cNvPicPr>
            <a:picLocks noChangeAspect="1"/>
          </p:cNvPicPr>
          <p:nvPr/>
        </p:nvPicPr>
        <p:blipFill>
          <a:blip r:embed="rId2"/>
          <a:stretch>
            <a:fillRect/>
          </a:stretch>
        </p:blipFill>
        <p:spPr>
          <a:xfrm>
            <a:off x="0" y="1170432"/>
            <a:ext cx="13006388" cy="8687012"/>
          </a:xfrm>
          <a:prstGeom prst="rect">
            <a:avLst/>
          </a:prstGeom>
        </p:spPr>
      </p:pic>
      <p:sp>
        <p:nvSpPr>
          <p:cNvPr id="4" name="TextBox 3">
            <a:extLst>
              <a:ext uri="{FF2B5EF4-FFF2-40B4-BE49-F238E27FC236}">
                <a16:creationId xmlns:a16="http://schemas.microsoft.com/office/drawing/2014/main" id="{68298F55-BBF1-40B1-83F3-1E24A955B696}"/>
              </a:ext>
            </a:extLst>
          </p:cNvPr>
          <p:cNvSpPr txBox="1"/>
          <p:nvPr/>
        </p:nvSpPr>
        <p:spPr>
          <a:xfrm>
            <a:off x="146304" y="253353"/>
            <a:ext cx="7542129" cy="553998"/>
          </a:xfrm>
          <a:prstGeom prst="rect">
            <a:avLst/>
          </a:prstGeom>
          <a:noFill/>
        </p:spPr>
        <p:txBody>
          <a:bodyPr wrap="none" lIns="0" tIns="0" rIns="0" bIns="0" rtlCol="0">
            <a:spAutoFit/>
          </a:bodyPr>
          <a:lstStyle/>
          <a:p>
            <a:pPr>
              <a:spcAft>
                <a:spcPts val="500"/>
              </a:spcAft>
            </a:pPr>
            <a:r>
              <a:rPr lang="en-GB" sz="3600" b="1" dirty="0"/>
              <a:t>The Variance inflation factor in practice</a:t>
            </a:r>
          </a:p>
        </p:txBody>
      </p:sp>
      <p:pic>
        <p:nvPicPr>
          <p:cNvPr id="5" name="Picture 4">
            <a:extLst>
              <a:ext uri="{FF2B5EF4-FFF2-40B4-BE49-F238E27FC236}">
                <a16:creationId xmlns:a16="http://schemas.microsoft.com/office/drawing/2014/main" id="{AD8E2C66-0B61-44F6-BF5D-6333B79A085F}"/>
              </a:ext>
            </a:extLst>
          </p:cNvPr>
          <p:cNvPicPr>
            <a:picLocks noChangeAspect="1"/>
          </p:cNvPicPr>
          <p:nvPr/>
        </p:nvPicPr>
        <p:blipFill>
          <a:blip r:embed="rId3"/>
          <a:stretch>
            <a:fillRect/>
          </a:stretch>
        </p:blipFill>
        <p:spPr>
          <a:xfrm>
            <a:off x="81411" y="5760884"/>
            <a:ext cx="12621189" cy="2578444"/>
          </a:xfrm>
          <a:prstGeom prst="rect">
            <a:avLst/>
          </a:prstGeom>
        </p:spPr>
      </p:pic>
    </p:spTree>
    <p:extLst>
      <p:ext uri="{BB962C8B-B14F-4D97-AF65-F5344CB8AC3E}">
        <p14:creationId xmlns:p14="http://schemas.microsoft.com/office/powerpoint/2010/main" val="39419101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13A66D6-ED7A-4E0C-BFFB-48F601DDE636}"/>
                  </a:ext>
                </a:extLst>
              </p:cNvPr>
              <p:cNvSpPr txBox="1"/>
              <p:nvPr/>
            </p:nvSpPr>
            <p:spPr>
              <a:xfrm>
                <a:off x="439839" y="2316127"/>
                <a:ext cx="4409953" cy="830997"/>
              </a:xfrm>
              <a:prstGeom prst="rect">
                <a:avLst/>
              </a:prstGeom>
              <a:noFill/>
            </p:spPr>
            <p:txBody>
              <a:bodyPr wrap="square" lIns="0" tIns="0" rIns="0" bIns="0" rtlCol="0">
                <a:spAutoFit/>
              </a:bodyPr>
              <a:lstStyle/>
              <a:p>
                <a:pPr>
                  <a:spcAft>
                    <a:spcPts val="500"/>
                  </a:spcAft>
                </a:pPr>
                <a:r>
                  <a:rPr lang="en-GB" sz="5400" b="0" dirty="0"/>
                  <a:t>Finding </a:t>
                </a:r>
                <a14:m>
                  <m:oMath xmlns:m="http://schemas.openxmlformats.org/officeDocument/2006/math">
                    <m:sSup>
                      <m:sSupPr>
                        <m:ctrlPr>
                          <a:rPr lang="en-GB" sz="5400" b="0" i="1" dirty="0" smtClean="0">
                            <a:latin typeface="Cambria Math" panose="02040503050406030204" pitchFamily="18" charset="0"/>
                          </a:rPr>
                        </m:ctrlPr>
                      </m:sSupPr>
                      <m:e>
                        <m:r>
                          <a:rPr lang="en-GB" sz="5400" b="0" i="1" dirty="0" smtClean="0">
                            <a:latin typeface="Cambria Math" panose="02040503050406030204" pitchFamily="18" charset="0"/>
                          </a:rPr>
                          <m:t>𝑅</m:t>
                        </m:r>
                      </m:e>
                      <m:sup>
                        <m:r>
                          <a:rPr lang="en-GB" sz="5400" b="0" i="1" dirty="0" smtClean="0">
                            <a:latin typeface="Cambria Math" panose="02040503050406030204" pitchFamily="18" charset="0"/>
                          </a:rPr>
                          <m:t>2</m:t>
                        </m:r>
                      </m:sup>
                    </m:sSup>
                  </m:oMath>
                </a14:m>
                <a:endParaRPr lang="en-GB" sz="1400" dirty="0"/>
              </a:p>
            </p:txBody>
          </p:sp>
        </mc:Choice>
        <mc:Fallback xmlns="">
          <p:sp>
            <p:nvSpPr>
              <p:cNvPr id="2" name="TextBox 1">
                <a:extLst>
                  <a:ext uri="{FF2B5EF4-FFF2-40B4-BE49-F238E27FC236}">
                    <a16:creationId xmlns:a16="http://schemas.microsoft.com/office/drawing/2014/main" id="{E13A66D6-ED7A-4E0C-BFFB-48F601DDE636}"/>
                  </a:ext>
                </a:extLst>
              </p:cNvPr>
              <p:cNvSpPr txBox="1">
                <a:spLocks noRot="1" noChangeAspect="1" noMove="1" noResize="1" noEditPoints="1" noAdjustHandles="1" noChangeArrowheads="1" noChangeShapeType="1" noTextEdit="1"/>
              </p:cNvSpPr>
              <p:nvPr/>
            </p:nvSpPr>
            <p:spPr>
              <a:xfrm>
                <a:off x="439839" y="2316127"/>
                <a:ext cx="4409953" cy="830997"/>
              </a:xfrm>
              <a:prstGeom prst="rect">
                <a:avLst/>
              </a:prstGeom>
              <a:blipFill>
                <a:blip r:embed="rId2"/>
                <a:stretch>
                  <a:fillRect l="-9392" t="-25000" b="-50735"/>
                </a:stretch>
              </a:blipFill>
            </p:spPr>
            <p:txBody>
              <a:bodyPr/>
              <a:lstStyle/>
              <a:p>
                <a:r>
                  <a:rPr lang="en-GB">
                    <a:noFill/>
                  </a:rPr>
                  <a:t> </a:t>
                </a:r>
              </a:p>
            </p:txBody>
          </p:sp>
        </mc:Fallback>
      </mc:AlternateContent>
      <p:pic>
        <p:nvPicPr>
          <p:cNvPr id="3" name="Picture 2">
            <a:extLst>
              <a:ext uri="{FF2B5EF4-FFF2-40B4-BE49-F238E27FC236}">
                <a16:creationId xmlns:a16="http://schemas.microsoft.com/office/drawing/2014/main" id="{DC281B3A-6D85-461C-AADE-F0E5378E8E68}"/>
              </a:ext>
            </a:extLst>
          </p:cNvPr>
          <p:cNvPicPr>
            <a:picLocks noChangeAspect="1"/>
          </p:cNvPicPr>
          <p:nvPr/>
        </p:nvPicPr>
        <p:blipFill>
          <a:blip r:embed="rId3"/>
          <a:stretch>
            <a:fillRect/>
          </a:stretch>
        </p:blipFill>
        <p:spPr>
          <a:xfrm>
            <a:off x="5208608" y="0"/>
            <a:ext cx="7873627" cy="5565495"/>
          </a:xfrm>
          <a:prstGeom prst="rect">
            <a:avLst/>
          </a:prstGeom>
        </p:spPr>
      </p:pic>
      <p:cxnSp>
        <p:nvCxnSpPr>
          <p:cNvPr id="5" name="Straight Arrow Connector 4">
            <a:extLst>
              <a:ext uri="{FF2B5EF4-FFF2-40B4-BE49-F238E27FC236}">
                <a16:creationId xmlns:a16="http://schemas.microsoft.com/office/drawing/2014/main" id="{324C8C49-85F3-449B-92D2-68C563FCCFD2}"/>
              </a:ext>
            </a:extLst>
          </p:cNvPr>
          <p:cNvCxnSpPr>
            <a:cxnSpLocks/>
            <a:stCxn id="2" idx="2"/>
          </p:cNvCxnSpPr>
          <p:nvPr/>
        </p:nvCxnSpPr>
        <p:spPr>
          <a:xfrm>
            <a:off x="2644816" y="3147124"/>
            <a:ext cx="2737412" cy="185313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Speech Bubble: Rectangle with Corners Rounded 7">
                <a:extLst>
                  <a:ext uri="{FF2B5EF4-FFF2-40B4-BE49-F238E27FC236}">
                    <a16:creationId xmlns:a16="http://schemas.microsoft.com/office/drawing/2014/main" id="{CD0D8DF1-59B8-4761-A9E4-4F6E38E98E87}"/>
                  </a:ext>
                </a:extLst>
              </p:cNvPr>
              <p:cNvSpPr/>
              <p:nvPr/>
            </p:nvSpPr>
            <p:spPr>
              <a:xfrm>
                <a:off x="0" y="5648446"/>
                <a:ext cx="13006387" cy="3993265"/>
              </a:xfrm>
              <a:prstGeom prst="wedgeRoundRectCallout">
                <a:avLst>
                  <a:gd name="adj1" fmla="val -31368"/>
                  <a:gd name="adj2" fmla="val -6545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57200" indent="-457200">
                  <a:buFont typeface="Arial" panose="020B0604020202020204" pitchFamily="34" charset="0"/>
                  <a:buChar char="•"/>
                </a:pPr>
                <a:r>
                  <a:rPr lang="en-GB" sz="3200" dirty="0"/>
                  <a:t>Accounting is not necessarily explaining</a:t>
                </a:r>
              </a:p>
              <a:p>
                <a:pPr marL="457200" indent="-457200">
                  <a:buFont typeface="Arial" panose="020B0604020202020204" pitchFamily="34" charset="0"/>
                  <a:buChar char="•"/>
                </a:pPr>
                <a14:m>
                  <m:oMath xmlns:m="http://schemas.openxmlformats.org/officeDocument/2006/math">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𝑅</m:t>
                        </m:r>
                      </m:e>
                      <m:sup>
                        <m:r>
                          <a:rPr lang="en-GB" sz="3200" b="0" i="1" smtClean="0">
                            <a:latin typeface="Cambria Math" panose="02040503050406030204" pitchFamily="18" charset="0"/>
                          </a:rPr>
                          <m:t>2</m:t>
                        </m:r>
                      </m:sup>
                    </m:sSup>
                  </m:oMath>
                </a14:m>
                <a:r>
                  <a:rPr lang="en-GB" sz="3200" dirty="0"/>
                  <a:t> is mechanically increasing as we add further variables</a:t>
                </a:r>
              </a:p>
              <a:p>
                <a:pPr marL="457200" indent="-457200">
                  <a:buFont typeface="Arial" panose="020B0604020202020204" pitchFamily="34" charset="0"/>
                  <a:buChar char="•"/>
                </a:pPr>
                <a:r>
                  <a:rPr lang="en-GB" sz="3200" dirty="0"/>
                  <a:t>If we have as many parameters as observations </a:t>
                </a:r>
                <a14:m>
                  <m:oMath xmlns:m="http://schemas.openxmlformats.org/officeDocument/2006/math">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𝑅</m:t>
                        </m:r>
                      </m:e>
                      <m:sup>
                        <m:r>
                          <a:rPr lang="en-GB" sz="3200" b="0" i="1" smtClean="0">
                            <a:latin typeface="Cambria Math" panose="02040503050406030204" pitchFamily="18" charset="0"/>
                          </a:rPr>
                          <m:t>2</m:t>
                        </m:r>
                      </m:sup>
                    </m:sSup>
                  </m:oMath>
                </a14:m>
                <a:r>
                  <a:rPr lang="en-GB" sz="3200" dirty="0"/>
                  <a:t> is always 100% (e.g. consider 2 observations)</a:t>
                </a:r>
              </a:p>
              <a:p>
                <a:pPr marL="457200" indent="-457200">
                  <a:buFont typeface="Arial" panose="020B0604020202020204" pitchFamily="34" charset="0"/>
                  <a:buChar char="•"/>
                </a:pPr>
                <a:r>
                  <a:rPr lang="en-GB" sz="3200" dirty="0"/>
                  <a:t>Hence Adjusted </a:t>
                </a:r>
                <a14:m>
                  <m:oMath xmlns:m="http://schemas.openxmlformats.org/officeDocument/2006/math">
                    <m:sSup>
                      <m:sSupPr>
                        <m:ctrlPr>
                          <a:rPr lang="en-GB" sz="3200" b="0" i="1" smtClean="0">
                            <a:latin typeface="Cambria Math" panose="02040503050406030204" pitchFamily="18" charset="0"/>
                          </a:rPr>
                        </m:ctrlPr>
                      </m:sSupPr>
                      <m:e>
                        <m:acc>
                          <m:accPr>
                            <m:chr m:val="̅"/>
                            <m:ctrlPr>
                              <a:rPr lang="en-GB" sz="3200" b="0" i="1" smtClean="0">
                                <a:latin typeface="Cambria Math" panose="02040503050406030204" pitchFamily="18" charset="0"/>
                              </a:rPr>
                            </m:ctrlPr>
                          </m:accPr>
                          <m:e>
                            <m:r>
                              <a:rPr lang="en-GB" sz="3200" b="0" i="1" smtClean="0">
                                <a:latin typeface="Cambria Math" panose="02040503050406030204" pitchFamily="18" charset="0"/>
                              </a:rPr>
                              <m:t>𝑅</m:t>
                            </m:r>
                          </m:e>
                        </m:acc>
                      </m:e>
                      <m:sup>
                        <m:r>
                          <a:rPr lang="en-GB" sz="3200" b="0" i="1" smtClean="0">
                            <a:latin typeface="Cambria Math" panose="02040503050406030204" pitchFamily="18" charset="0"/>
                          </a:rPr>
                          <m:t>2</m:t>
                        </m:r>
                      </m:sup>
                    </m:sSup>
                    <m:r>
                      <a:rPr lang="en-GB" sz="3200" b="0" i="1" smtClean="0">
                        <a:latin typeface="Cambria Math" panose="02040503050406030204" pitchFamily="18" charset="0"/>
                      </a:rPr>
                      <m:t>=1−</m:t>
                    </m:r>
                    <m:f>
                      <m:fPr>
                        <m:ctrlPr>
                          <a:rPr lang="en-GB" sz="3200" b="0" i="1" smtClean="0">
                            <a:latin typeface="Cambria Math" panose="02040503050406030204" pitchFamily="18" charset="0"/>
                          </a:rPr>
                        </m:ctrlPr>
                      </m:fPr>
                      <m:num>
                        <m:d>
                          <m:dPr>
                            <m:ctrlPr>
                              <a:rPr lang="en-GB" sz="3200" b="0" i="1" smtClean="0">
                                <a:latin typeface="Cambria Math" panose="02040503050406030204" pitchFamily="18" charset="0"/>
                              </a:rPr>
                            </m:ctrlPr>
                          </m:dPr>
                          <m:e>
                            <m:r>
                              <a:rPr lang="en-GB" sz="3200" b="0" i="1" smtClean="0">
                                <a:latin typeface="Cambria Math" panose="02040503050406030204" pitchFamily="18" charset="0"/>
                              </a:rPr>
                              <m:t>1−</m:t>
                            </m:r>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𝑅</m:t>
                                </m:r>
                              </m:e>
                              <m:sup>
                                <m:r>
                                  <a:rPr lang="en-GB" sz="3200" b="0" i="1" smtClean="0">
                                    <a:latin typeface="Cambria Math" panose="02040503050406030204" pitchFamily="18" charset="0"/>
                                  </a:rPr>
                                  <m:t>2</m:t>
                                </m:r>
                              </m:sup>
                            </m:sSup>
                          </m:e>
                        </m:d>
                        <m:d>
                          <m:dPr>
                            <m:ctrlPr>
                              <a:rPr lang="en-GB" sz="3200" b="0" i="1" smtClean="0">
                                <a:latin typeface="Cambria Math" panose="02040503050406030204" pitchFamily="18" charset="0"/>
                              </a:rPr>
                            </m:ctrlPr>
                          </m:dPr>
                          <m:e>
                            <m:r>
                              <a:rPr lang="en-GB" sz="3200" b="0" i="1" smtClean="0">
                                <a:latin typeface="Cambria Math" panose="02040503050406030204" pitchFamily="18" charset="0"/>
                              </a:rPr>
                              <m:t>𝑛</m:t>
                            </m:r>
                            <m:r>
                              <a:rPr lang="en-GB" sz="3200" b="0" i="1" smtClean="0">
                                <a:latin typeface="Cambria Math" panose="02040503050406030204" pitchFamily="18" charset="0"/>
                              </a:rPr>
                              <m:t>−1</m:t>
                            </m:r>
                          </m:e>
                        </m:d>
                      </m:num>
                      <m:den>
                        <m:r>
                          <a:rPr lang="en-GB" sz="3200" b="0" i="1" smtClean="0">
                            <a:latin typeface="Cambria Math" panose="02040503050406030204" pitchFamily="18" charset="0"/>
                          </a:rPr>
                          <m:t>𝑛</m:t>
                        </m:r>
                        <m:r>
                          <a:rPr lang="en-GB" sz="3200" b="0" i="1" smtClean="0">
                            <a:latin typeface="Cambria Math" panose="02040503050406030204" pitchFamily="18" charset="0"/>
                          </a:rPr>
                          <m:t>−</m:t>
                        </m:r>
                        <m:d>
                          <m:dPr>
                            <m:ctrlPr>
                              <a:rPr lang="en-GB" sz="3200" b="0" i="1" smtClean="0">
                                <a:latin typeface="Cambria Math" panose="02040503050406030204" pitchFamily="18" charset="0"/>
                              </a:rPr>
                            </m:ctrlPr>
                          </m:dPr>
                          <m:e>
                            <m:r>
                              <a:rPr lang="en-GB" sz="3200" b="0" i="1" smtClean="0">
                                <a:latin typeface="Cambria Math" panose="02040503050406030204" pitchFamily="18" charset="0"/>
                              </a:rPr>
                              <m:t>𝑘</m:t>
                            </m:r>
                            <m:r>
                              <a:rPr lang="en-GB" sz="3200" b="0" i="1" smtClean="0">
                                <a:latin typeface="Cambria Math" panose="02040503050406030204" pitchFamily="18" charset="0"/>
                              </a:rPr>
                              <m:t>+1</m:t>
                            </m:r>
                          </m:e>
                        </m:d>
                      </m:den>
                    </m:f>
                  </m:oMath>
                </a14:m>
                <a:r>
                  <a:rPr lang="en-GB" sz="3200" dirty="0"/>
                  <a:t> where k=Number of variables</a:t>
                </a:r>
              </a:p>
              <a:p>
                <a:pPr marL="457200" indent="-457200">
                  <a:buFont typeface="Arial" panose="020B0604020202020204" pitchFamily="34" charset="0"/>
                  <a:buChar char="•"/>
                </a:pPr>
                <a:r>
                  <a:rPr lang="en-GB" sz="3200" dirty="0"/>
                  <a:t>i.e. the higher k the lower </a:t>
                </a:r>
                <a14:m>
                  <m:oMath xmlns:m="http://schemas.openxmlformats.org/officeDocument/2006/math">
                    <m:acc>
                      <m:accPr>
                        <m:chr m:val="̅"/>
                        <m:ctrlPr>
                          <a:rPr lang="en-GB" sz="3200" b="0" i="1" dirty="0" smtClean="0">
                            <a:latin typeface="Cambria Math" panose="02040503050406030204" pitchFamily="18" charset="0"/>
                          </a:rPr>
                        </m:ctrlPr>
                      </m:accPr>
                      <m:e>
                        <m:r>
                          <a:rPr lang="en-GB" sz="3200" i="1" dirty="0" smtClean="0">
                            <a:latin typeface="Cambria Math" panose="02040503050406030204" pitchFamily="18" charset="0"/>
                          </a:rPr>
                          <m:t>𝑅</m:t>
                        </m:r>
                      </m:e>
                    </m:acc>
                  </m:oMath>
                </a14:m>
                <a:endParaRPr lang="en-GB" sz="3200" dirty="0"/>
              </a:p>
            </p:txBody>
          </p:sp>
        </mc:Choice>
        <mc:Fallback xmlns="">
          <p:sp>
            <p:nvSpPr>
              <p:cNvPr id="8" name="Speech Bubble: Rectangle with Corners Rounded 7">
                <a:extLst>
                  <a:ext uri="{FF2B5EF4-FFF2-40B4-BE49-F238E27FC236}">
                    <a16:creationId xmlns:a16="http://schemas.microsoft.com/office/drawing/2014/main" id="{CD0D8DF1-59B8-4761-A9E4-4F6E38E98E87}"/>
                  </a:ext>
                </a:extLst>
              </p:cNvPr>
              <p:cNvSpPr>
                <a:spLocks noRot="1" noChangeAspect="1" noMove="1" noResize="1" noEditPoints="1" noAdjustHandles="1" noChangeArrowheads="1" noChangeShapeType="1" noTextEdit="1"/>
              </p:cNvSpPr>
              <p:nvPr/>
            </p:nvSpPr>
            <p:spPr>
              <a:xfrm>
                <a:off x="0" y="5648446"/>
                <a:ext cx="13006387" cy="3993265"/>
              </a:xfrm>
              <a:prstGeom prst="wedgeRoundRectCallout">
                <a:avLst>
                  <a:gd name="adj1" fmla="val -31368"/>
                  <a:gd name="adj2" fmla="val -65450"/>
                  <a:gd name="adj3" fmla="val 16667"/>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5161589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86D5A7-7E89-4545-8C2F-1E155AD3AB2D}"/>
              </a:ext>
            </a:extLst>
          </p:cNvPr>
          <p:cNvSpPr txBox="1"/>
          <p:nvPr/>
        </p:nvSpPr>
        <p:spPr>
          <a:xfrm>
            <a:off x="342232" y="390358"/>
            <a:ext cx="5112084" cy="553998"/>
          </a:xfrm>
          <a:prstGeom prst="rect">
            <a:avLst/>
          </a:prstGeom>
          <a:noFill/>
        </p:spPr>
        <p:txBody>
          <a:bodyPr wrap="square" lIns="0" tIns="0" rIns="0" bIns="0" rtlCol="0">
            <a:spAutoFit/>
          </a:bodyPr>
          <a:lstStyle/>
          <a:p>
            <a:pPr>
              <a:spcAft>
                <a:spcPts val="500"/>
              </a:spcAft>
            </a:pPr>
            <a:r>
              <a:rPr lang="en-GB" sz="3600" dirty="0"/>
              <a:t>R2=100%</a:t>
            </a:r>
          </a:p>
        </p:txBody>
      </p:sp>
      <p:cxnSp>
        <p:nvCxnSpPr>
          <p:cNvPr id="4" name="Straight Connector 3">
            <a:extLst>
              <a:ext uri="{FF2B5EF4-FFF2-40B4-BE49-F238E27FC236}">
                <a16:creationId xmlns:a16="http://schemas.microsoft.com/office/drawing/2014/main" id="{24F736D7-A7D3-48BA-8BF0-B5A97FA59379}"/>
              </a:ext>
            </a:extLst>
          </p:cNvPr>
          <p:cNvCxnSpPr/>
          <p:nvPr/>
        </p:nvCxnSpPr>
        <p:spPr>
          <a:xfrm>
            <a:off x="1331495" y="2149642"/>
            <a:ext cx="0" cy="557730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3A34376-C4E1-4EE4-BF51-5C4BE9F2E83B}"/>
              </a:ext>
            </a:extLst>
          </p:cNvPr>
          <p:cNvCxnSpPr>
            <a:cxnSpLocks/>
          </p:cNvCxnSpPr>
          <p:nvPr/>
        </p:nvCxnSpPr>
        <p:spPr>
          <a:xfrm flipH="1">
            <a:off x="1331495" y="7726947"/>
            <a:ext cx="919212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Flowchart: Connector 7">
            <a:extLst>
              <a:ext uri="{FF2B5EF4-FFF2-40B4-BE49-F238E27FC236}">
                <a16:creationId xmlns:a16="http://schemas.microsoft.com/office/drawing/2014/main" id="{4D29F17C-C17C-433A-B095-0BA73B38DCEE}"/>
              </a:ext>
            </a:extLst>
          </p:cNvPr>
          <p:cNvSpPr/>
          <p:nvPr/>
        </p:nvSpPr>
        <p:spPr>
          <a:xfrm>
            <a:off x="2945189" y="5620085"/>
            <a:ext cx="85551" cy="8555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lowchart: Connector 9">
            <a:extLst>
              <a:ext uri="{FF2B5EF4-FFF2-40B4-BE49-F238E27FC236}">
                <a16:creationId xmlns:a16="http://schemas.microsoft.com/office/drawing/2014/main" id="{56CCFC75-04EB-4804-86ED-47AF2DFEF4C4}"/>
              </a:ext>
            </a:extLst>
          </p:cNvPr>
          <p:cNvSpPr/>
          <p:nvPr/>
        </p:nvSpPr>
        <p:spPr>
          <a:xfrm>
            <a:off x="6915610" y="3227136"/>
            <a:ext cx="85551" cy="8555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Connector 11">
            <a:extLst>
              <a:ext uri="{FF2B5EF4-FFF2-40B4-BE49-F238E27FC236}">
                <a16:creationId xmlns:a16="http://schemas.microsoft.com/office/drawing/2014/main" id="{F03B9FEA-B842-4318-9E52-264F00FEFD71}"/>
              </a:ext>
            </a:extLst>
          </p:cNvPr>
          <p:cNvCxnSpPr/>
          <p:nvPr/>
        </p:nvCxnSpPr>
        <p:spPr>
          <a:xfrm flipV="1">
            <a:off x="2160337" y="2759242"/>
            <a:ext cx="5625431" cy="3390232"/>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3" name="Speech Bubble: Rectangle with Corners Rounded 12">
            <a:extLst>
              <a:ext uri="{FF2B5EF4-FFF2-40B4-BE49-F238E27FC236}">
                <a16:creationId xmlns:a16="http://schemas.microsoft.com/office/drawing/2014/main" id="{6AB33862-6899-40DB-8BB3-DC2ADFF4B185}"/>
              </a:ext>
            </a:extLst>
          </p:cNvPr>
          <p:cNvSpPr/>
          <p:nvPr/>
        </p:nvSpPr>
        <p:spPr>
          <a:xfrm>
            <a:off x="4561311" y="5518489"/>
            <a:ext cx="6368710" cy="1261969"/>
          </a:xfrm>
          <a:prstGeom prst="wedgeRoundRectCallout">
            <a:avLst>
              <a:gd name="adj1" fmla="val -29733"/>
              <a:gd name="adj2" fmla="val -16207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t>If we have as many observations as parameters being estimated, R2 is always 100%</a:t>
            </a:r>
          </a:p>
          <a:p>
            <a:pPr algn="ctr"/>
            <a:endParaRPr lang="en-GB" sz="1800" dirty="0"/>
          </a:p>
        </p:txBody>
      </p:sp>
    </p:spTree>
    <p:extLst>
      <p:ext uri="{BB962C8B-B14F-4D97-AF65-F5344CB8AC3E}">
        <p14:creationId xmlns:p14="http://schemas.microsoft.com/office/powerpoint/2010/main" val="34881431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13A66D6-ED7A-4E0C-BFFB-48F601DDE636}"/>
                  </a:ext>
                </a:extLst>
              </p:cNvPr>
              <p:cNvSpPr txBox="1"/>
              <p:nvPr/>
            </p:nvSpPr>
            <p:spPr>
              <a:xfrm>
                <a:off x="173620" y="154675"/>
                <a:ext cx="9826906" cy="830997"/>
              </a:xfrm>
              <a:prstGeom prst="rect">
                <a:avLst/>
              </a:prstGeom>
              <a:noFill/>
            </p:spPr>
            <p:txBody>
              <a:bodyPr wrap="square" lIns="0" tIns="0" rIns="0" bIns="0" rtlCol="0">
                <a:spAutoFit/>
              </a:bodyPr>
              <a:lstStyle/>
              <a:p>
                <a:pPr>
                  <a:spcAft>
                    <a:spcPts val="500"/>
                  </a:spcAft>
                </a:pPr>
                <a:r>
                  <a:rPr lang="en-GB" sz="5400" b="0" dirty="0"/>
                  <a:t>Accounting for variation: </a:t>
                </a:r>
                <a14:m>
                  <m:oMath xmlns:m="http://schemas.openxmlformats.org/officeDocument/2006/math">
                    <m:r>
                      <a:rPr lang="en-GB" sz="5400" b="0" i="1" dirty="0" smtClean="0">
                        <a:latin typeface="Cambria Math" panose="02040503050406030204" pitchFamily="18" charset="0"/>
                      </a:rPr>
                      <m:t> </m:t>
                    </m:r>
                    <m:sSup>
                      <m:sSupPr>
                        <m:ctrlPr>
                          <a:rPr lang="en-GB" sz="5400" b="0" i="1" dirty="0" smtClean="0">
                            <a:latin typeface="Cambria Math" panose="02040503050406030204" pitchFamily="18" charset="0"/>
                          </a:rPr>
                        </m:ctrlPr>
                      </m:sSupPr>
                      <m:e>
                        <m:r>
                          <a:rPr lang="en-GB" sz="5400" b="0" i="1" dirty="0" smtClean="0">
                            <a:latin typeface="Cambria Math" panose="02040503050406030204" pitchFamily="18" charset="0"/>
                          </a:rPr>
                          <m:t>𝑅</m:t>
                        </m:r>
                      </m:e>
                      <m:sup>
                        <m:r>
                          <a:rPr lang="en-GB" sz="5400" b="0" i="1" dirty="0" smtClean="0">
                            <a:latin typeface="Cambria Math" panose="02040503050406030204" pitchFamily="18" charset="0"/>
                          </a:rPr>
                          <m:t>2</m:t>
                        </m:r>
                      </m:sup>
                    </m:sSup>
                  </m:oMath>
                </a14:m>
                <a:endParaRPr lang="en-GB" sz="1400" dirty="0"/>
              </a:p>
            </p:txBody>
          </p:sp>
        </mc:Choice>
        <mc:Fallback xmlns="">
          <p:sp>
            <p:nvSpPr>
              <p:cNvPr id="2" name="TextBox 1">
                <a:extLst>
                  <a:ext uri="{FF2B5EF4-FFF2-40B4-BE49-F238E27FC236}">
                    <a16:creationId xmlns:a16="http://schemas.microsoft.com/office/drawing/2014/main" id="{E13A66D6-ED7A-4E0C-BFFB-48F601DDE636}"/>
                  </a:ext>
                </a:extLst>
              </p:cNvPr>
              <p:cNvSpPr txBox="1">
                <a:spLocks noRot="1" noChangeAspect="1" noMove="1" noResize="1" noEditPoints="1" noAdjustHandles="1" noChangeArrowheads="1" noChangeShapeType="1" noTextEdit="1"/>
              </p:cNvSpPr>
              <p:nvPr/>
            </p:nvSpPr>
            <p:spPr>
              <a:xfrm>
                <a:off x="173620" y="154675"/>
                <a:ext cx="9826906" cy="830997"/>
              </a:xfrm>
              <a:prstGeom prst="rect">
                <a:avLst/>
              </a:prstGeom>
              <a:blipFill>
                <a:blip r:embed="rId2"/>
                <a:stretch>
                  <a:fillRect l="-4216" t="-24088" b="-5036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6772D2D-A60A-4A57-AA42-4F33E0B80C55}"/>
                  </a:ext>
                </a:extLst>
              </p:cNvPr>
              <p:cNvSpPr txBox="1"/>
              <p:nvPr/>
            </p:nvSpPr>
            <p:spPr>
              <a:xfrm>
                <a:off x="173620" y="1286427"/>
                <a:ext cx="12832768" cy="389337"/>
              </a:xfrm>
              <a:prstGeom prst="rect">
                <a:avLst/>
              </a:prstGeom>
              <a:noFill/>
            </p:spPr>
            <p:txBody>
              <a:bodyPr wrap="square" lIns="0" tIns="0" rIns="0" bIns="0" rtlCol="0">
                <a:spAutoFit/>
              </a:bodyPr>
              <a:lstStyle/>
              <a:p>
                <a:pPr marL="284400" indent="-284400">
                  <a:spcAft>
                    <a:spcPts val="500"/>
                  </a:spcAft>
                  <a:buFont typeface="Arial" charset="0"/>
                  <a:buChar char="•"/>
                </a:pPr>
                <a:r>
                  <a:rPr lang="en-GB" sz="2400" dirty="0"/>
                  <a:t>How much of the variation in </a:t>
                </a:r>
                <a14:m>
                  <m:oMath xmlns:m="http://schemas.openxmlformats.org/officeDocument/2006/math">
                    <m:r>
                      <a:rPr lang="en-GB" sz="2400" i="1" dirty="0" smtClean="0">
                        <a:latin typeface="Cambria Math" panose="02040503050406030204" pitchFamily="18" charset="0"/>
                      </a:rPr>
                      <m:t>𝑌</m:t>
                    </m:r>
                  </m:oMath>
                </a14:m>
                <a:r>
                  <a:rPr lang="en-GB" sz="2400" dirty="0"/>
                  <a:t> is accounted for by </a:t>
                </a:r>
                <a14:m>
                  <m:oMath xmlns:m="http://schemas.openxmlformats.org/officeDocument/2006/math">
                    <m:acc>
                      <m:accPr>
                        <m:chr m:val="̂"/>
                        <m:ctrlPr>
                          <a:rPr lang="en-GB" sz="2400" b="0" i="1" smtClean="0">
                            <a:latin typeface="Cambria Math" panose="02040503050406030204" pitchFamily="18" charset="0"/>
                          </a:rPr>
                        </m:ctrlPr>
                      </m:accPr>
                      <m:e>
                        <m:r>
                          <a:rPr lang="en-GB" sz="2400" b="0" i="1" smtClean="0">
                            <a:latin typeface="Cambria Math" panose="02040503050406030204" pitchFamily="18" charset="0"/>
                          </a:rPr>
                          <m:t>𝑌</m:t>
                        </m:r>
                      </m:e>
                    </m:acc>
                    <m:r>
                      <a:rPr lang="en-GB" sz="2400" b="0" i="1" dirty="0" smtClean="0">
                        <a:latin typeface="Cambria Math" panose="02040503050406030204" pitchFamily="18" charset="0"/>
                      </a:rPr>
                      <m:t>=</m:t>
                    </m:r>
                    <m:sSub>
                      <m:sSubPr>
                        <m:ctrlPr>
                          <a:rPr lang="en-GB" sz="2400" b="0" i="1" dirty="0" smtClean="0">
                            <a:latin typeface="Cambria Math" panose="02040503050406030204" pitchFamily="18" charset="0"/>
                          </a:rPr>
                        </m:ctrlPr>
                      </m:sSubPr>
                      <m:e>
                        <m:acc>
                          <m:accPr>
                            <m:chr m:val="̂"/>
                            <m:ctrlPr>
                              <a:rPr lang="en-GB" sz="2400" b="0" i="1" dirty="0" smtClean="0">
                                <a:latin typeface="Cambria Math" panose="02040503050406030204" pitchFamily="18" charset="0"/>
                              </a:rPr>
                            </m:ctrlPr>
                          </m:accPr>
                          <m:e>
                            <m:r>
                              <a:rPr lang="en-GB" sz="2400" b="0" i="1" dirty="0" smtClean="0">
                                <a:latin typeface="Cambria Math" panose="02040503050406030204" pitchFamily="18" charset="0"/>
                              </a:rPr>
                              <m:t>𝛽</m:t>
                            </m:r>
                          </m:e>
                        </m:acc>
                      </m:e>
                      <m:sub>
                        <m:r>
                          <a:rPr lang="en-GB" sz="2400" b="0" i="1" dirty="0" smtClean="0">
                            <a:latin typeface="Cambria Math" panose="02040503050406030204" pitchFamily="18" charset="0"/>
                          </a:rPr>
                          <m:t>0</m:t>
                        </m:r>
                      </m:sub>
                    </m:sSub>
                    <m:r>
                      <a:rPr lang="en-GB" sz="2400" b="0" i="1" dirty="0" smtClean="0">
                        <a:latin typeface="Cambria Math" panose="02040503050406030204" pitchFamily="18" charset="0"/>
                      </a:rPr>
                      <m:t>+</m:t>
                    </m:r>
                    <m:sSub>
                      <m:sSubPr>
                        <m:ctrlPr>
                          <a:rPr lang="en-GB" sz="2400" b="0" i="1" dirty="0" smtClean="0">
                            <a:latin typeface="Cambria Math" panose="02040503050406030204" pitchFamily="18" charset="0"/>
                          </a:rPr>
                        </m:ctrlPr>
                      </m:sSubPr>
                      <m:e>
                        <m:acc>
                          <m:accPr>
                            <m:chr m:val="̂"/>
                            <m:ctrlPr>
                              <a:rPr lang="en-GB" sz="2400" b="0" i="1" dirty="0" smtClean="0">
                                <a:latin typeface="Cambria Math" panose="02040503050406030204" pitchFamily="18" charset="0"/>
                              </a:rPr>
                            </m:ctrlPr>
                          </m:accPr>
                          <m:e>
                            <m:r>
                              <a:rPr lang="en-GB" sz="2400" b="0" i="1" dirty="0" smtClean="0">
                                <a:latin typeface="Cambria Math" panose="02040503050406030204" pitchFamily="18" charset="0"/>
                              </a:rPr>
                              <m:t>𝛽</m:t>
                            </m:r>
                          </m:e>
                        </m:acc>
                      </m:e>
                      <m:sub>
                        <m:r>
                          <a:rPr lang="en-GB" sz="2400" b="0" i="1" dirty="0" smtClean="0">
                            <a:latin typeface="Cambria Math" panose="02040503050406030204" pitchFamily="18" charset="0"/>
                          </a:rPr>
                          <m:t>1</m:t>
                        </m:r>
                      </m:sub>
                    </m:sSub>
                    <m:sSub>
                      <m:sSubPr>
                        <m:ctrlPr>
                          <a:rPr lang="en-GB" sz="2400" b="0" i="1" dirty="0" smtClean="0">
                            <a:latin typeface="Cambria Math" panose="02040503050406030204" pitchFamily="18" charset="0"/>
                          </a:rPr>
                        </m:ctrlPr>
                      </m:sSubPr>
                      <m:e>
                        <m:r>
                          <a:rPr lang="en-GB" sz="2400" b="0" i="1" dirty="0" smtClean="0">
                            <a:latin typeface="Cambria Math" panose="02040503050406030204" pitchFamily="18" charset="0"/>
                          </a:rPr>
                          <m:t>𝑋</m:t>
                        </m:r>
                      </m:e>
                      <m:sub>
                        <m:r>
                          <a:rPr lang="en-GB" sz="2400" b="0" i="1" dirty="0" smtClean="0">
                            <a:latin typeface="Cambria Math" panose="02040503050406030204" pitchFamily="18" charset="0"/>
                          </a:rPr>
                          <m:t>1</m:t>
                        </m:r>
                      </m:sub>
                    </m:sSub>
                    <m:r>
                      <a:rPr lang="en-GB" sz="2400" b="0" i="1" dirty="0" smtClean="0">
                        <a:latin typeface="Cambria Math" panose="02040503050406030204" pitchFamily="18" charset="0"/>
                      </a:rPr>
                      <m:t>+</m:t>
                    </m:r>
                    <m:sSub>
                      <m:sSubPr>
                        <m:ctrlPr>
                          <a:rPr lang="en-GB" sz="2400" b="0" i="1" dirty="0" smtClean="0">
                            <a:latin typeface="Cambria Math" panose="02040503050406030204" pitchFamily="18" charset="0"/>
                          </a:rPr>
                        </m:ctrlPr>
                      </m:sSubPr>
                      <m:e>
                        <m:acc>
                          <m:accPr>
                            <m:chr m:val="̂"/>
                            <m:ctrlPr>
                              <a:rPr lang="en-GB" sz="2400" b="0" i="1" dirty="0" smtClean="0">
                                <a:latin typeface="Cambria Math" panose="02040503050406030204" pitchFamily="18" charset="0"/>
                              </a:rPr>
                            </m:ctrlPr>
                          </m:accPr>
                          <m:e>
                            <m:r>
                              <a:rPr lang="en-GB" sz="2400" b="0" i="1" dirty="0" smtClean="0">
                                <a:latin typeface="Cambria Math" panose="02040503050406030204" pitchFamily="18" charset="0"/>
                              </a:rPr>
                              <m:t>𝛽</m:t>
                            </m:r>
                          </m:e>
                        </m:acc>
                      </m:e>
                      <m:sub>
                        <m:r>
                          <a:rPr lang="en-GB" sz="2400" b="0" i="1" dirty="0" smtClean="0">
                            <a:latin typeface="Cambria Math" panose="02040503050406030204" pitchFamily="18" charset="0"/>
                          </a:rPr>
                          <m:t>2</m:t>
                        </m:r>
                      </m:sub>
                    </m:sSub>
                    <m:sSub>
                      <m:sSubPr>
                        <m:ctrlPr>
                          <a:rPr lang="en-GB" sz="2400" b="0" i="1" dirty="0" smtClean="0">
                            <a:latin typeface="Cambria Math" panose="02040503050406030204" pitchFamily="18" charset="0"/>
                          </a:rPr>
                        </m:ctrlPr>
                      </m:sSubPr>
                      <m:e>
                        <m:r>
                          <a:rPr lang="en-GB" sz="2400" b="0" i="1" dirty="0" smtClean="0">
                            <a:latin typeface="Cambria Math" panose="02040503050406030204" pitchFamily="18" charset="0"/>
                          </a:rPr>
                          <m:t>𝑋</m:t>
                        </m:r>
                      </m:e>
                      <m:sub>
                        <m:r>
                          <a:rPr lang="en-GB" sz="2400" b="0" i="1" dirty="0" smtClean="0">
                            <a:latin typeface="Cambria Math" panose="02040503050406030204" pitchFamily="18" charset="0"/>
                          </a:rPr>
                          <m:t>2</m:t>
                        </m:r>
                      </m:sub>
                    </m:sSub>
                    <m:r>
                      <a:rPr lang="en-GB" sz="2400" b="0" i="1" dirty="0" smtClean="0">
                        <a:latin typeface="Cambria Math" panose="02040503050406030204" pitchFamily="18" charset="0"/>
                      </a:rPr>
                      <m:t>+…</m:t>
                    </m:r>
                  </m:oMath>
                </a14:m>
                <a:r>
                  <a:rPr lang="en-GB" sz="2400" dirty="0"/>
                  <a:t>?</a:t>
                </a:r>
              </a:p>
            </p:txBody>
          </p:sp>
        </mc:Choice>
        <mc:Fallback xmlns="">
          <p:sp>
            <p:nvSpPr>
              <p:cNvPr id="5" name="TextBox 4">
                <a:extLst>
                  <a:ext uri="{FF2B5EF4-FFF2-40B4-BE49-F238E27FC236}">
                    <a16:creationId xmlns:a16="http://schemas.microsoft.com/office/drawing/2014/main" id="{36772D2D-A60A-4A57-AA42-4F33E0B80C55}"/>
                  </a:ext>
                </a:extLst>
              </p:cNvPr>
              <p:cNvSpPr txBox="1">
                <a:spLocks noRot="1" noChangeAspect="1" noMove="1" noResize="1" noEditPoints="1" noAdjustHandles="1" noChangeArrowheads="1" noChangeShapeType="1" noTextEdit="1"/>
              </p:cNvSpPr>
              <p:nvPr/>
            </p:nvSpPr>
            <p:spPr>
              <a:xfrm>
                <a:off x="173620" y="1286427"/>
                <a:ext cx="12832768" cy="389337"/>
              </a:xfrm>
              <a:prstGeom prst="rect">
                <a:avLst/>
              </a:prstGeom>
              <a:blipFill>
                <a:blip r:embed="rId3"/>
                <a:stretch>
                  <a:fillRect l="-1330" t="-17188" b="-48438"/>
                </a:stretch>
              </a:blipFill>
            </p:spPr>
            <p:txBody>
              <a:bodyPr/>
              <a:lstStyle/>
              <a:p>
                <a:r>
                  <a:rPr lang="en-GB">
                    <a:noFill/>
                  </a:rPr>
                  <a:t> </a:t>
                </a:r>
              </a:p>
            </p:txBody>
          </p:sp>
        </mc:Fallback>
      </mc:AlternateContent>
      <p:pic>
        <p:nvPicPr>
          <p:cNvPr id="6" name="Picture 5">
            <a:extLst>
              <a:ext uri="{FF2B5EF4-FFF2-40B4-BE49-F238E27FC236}">
                <a16:creationId xmlns:a16="http://schemas.microsoft.com/office/drawing/2014/main" id="{9B827DA0-1862-483F-9532-F7852DA06149}"/>
              </a:ext>
            </a:extLst>
          </p:cNvPr>
          <p:cNvPicPr>
            <a:picLocks noChangeAspect="1"/>
          </p:cNvPicPr>
          <p:nvPr/>
        </p:nvPicPr>
        <p:blipFill>
          <a:blip r:embed="rId4"/>
          <a:stretch>
            <a:fillRect/>
          </a:stretch>
        </p:blipFill>
        <p:spPr>
          <a:xfrm>
            <a:off x="1558344" y="2884325"/>
            <a:ext cx="6163899" cy="4482835"/>
          </a:xfrm>
          <a:prstGeom prst="rect">
            <a:avLst/>
          </a:prstGeom>
        </p:spPr>
      </p:pic>
      <p:sp>
        <p:nvSpPr>
          <p:cNvPr id="7" name="Speech Bubble: Rectangle with Corners Rounded 6">
            <a:extLst>
              <a:ext uri="{FF2B5EF4-FFF2-40B4-BE49-F238E27FC236}">
                <a16:creationId xmlns:a16="http://schemas.microsoft.com/office/drawing/2014/main" id="{B8D97C11-E7A7-4615-B711-C02156FBEDFA}"/>
              </a:ext>
            </a:extLst>
          </p:cNvPr>
          <p:cNvSpPr/>
          <p:nvPr/>
        </p:nvSpPr>
        <p:spPr>
          <a:xfrm>
            <a:off x="7569843" y="3565003"/>
            <a:ext cx="2812648" cy="902825"/>
          </a:xfrm>
          <a:prstGeom prst="wedgeRoundRectCallout">
            <a:avLst>
              <a:gd name="adj1" fmla="val -80504"/>
              <a:gd name="adj2" fmla="val 15993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Most</a:t>
            </a:r>
          </a:p>
        </p:txBody>
      </p:sp>
      <p:sp>
        <p:nvSpPr>
          <p:cNvPr id="8" name="Speech Bubble: Rectangle with Corners Rounded 7">
            <a:extLst>
              <a:ext uri="{FF2B5EF4-FFF2-40B4-BE49-F238E27FC236}">
                <a16:creationId xmlns:a16="http://schemas.microsoft.com/office/drawing/2014/main" id="{C279E76A-5AAF-4FC4-93B5-76D08757741C}"/>
              </a:ext>
            </a:extLst>
          </p:cNvPr>
          <p:cNvSpPr/>
          <p:nvPr/>
        </p:nvSpPr>
        <p:spPr>
          <a:xfrm>
            <a:off x="835815" y="1966388"/>
            <a:ext cx="2451395" cy="776812"/>
          </a:xfrm>
          <a:prstGeom prst="wedgeRoundRectCallout">
            <a:avLst>
              <a:gd name="adj1" fmla="val 887"/>
              <a:gd name="adj2" fmla="val 8485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For instance</a:t>
            </a:r>
          </a:p>
        </p:txBody>
      </p:sp>
      <p:sp>
        <p:nvSpPr>
          <p:cNvPr id="10" name="Speech Bubble: Rectangle with Corners Rounded 9">
            <a:extLst>
              <a:ext uri="{FF2B5EF4-FFF2-40B4-BE49-F238E27FC236}">
                <a16:creationId xmlns:a16="http://schemas.microsoft.com/office/drawing/2014/main" id="{F8F4DB1D-BE2B-48FD-948E-DA2CD2595C2D}"/>
              </a:ext>
            </a:extLst>
          </p:cNvPr>
          <p:cNvSpPr/>
          <p:nvPr/>
        </p:nvSpPr>
        <p:spPr>
          <a:xfrm>
            <a:off x="6315919" y="2043980"/>
            <a:ext cx="2812648" cy="902825"/>
          </a:xfrm>
          <a:prstGeom prst="wedgeRoundRectCallout">
            <a:avLst>
              <a:gd name="adj1" fmla="val -102315"/>
              <a:gd name="adj2" fmla="val 15993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Not so much</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FCB7108-7E2E-469E-A656-8BA318C65DD8}"/>
                  </a:ext>
                </a:extLst>
              </p:cNvPr>
              <p:cNvSpPr txBox="1"/>
              <p:nvPr/>
            </p:nvSpPr>
            <p:spPr>
              <a:xfrm>
                <a:off x="2067630" y="7915788"/>
                <a:ext cx="6011499" cy="1154419"/>
              </a:xfrm>
              <a:prstGeom prst="rect">
                <a:avLst/>
              </a:prstGeom>
              <a:noFill/>
            </p:spPr>
            <p:txBody>
              <a:bodyPr wrap="square" lIns="0" tIns="0" rIns="0" bIns="0" rtlCol="0">
                <a:spAutoFit/>
              </a:bodyPr>
              <a:lstStyle/>
              <a:p>
                <a:pPr>
                  <a:spcAft>
                    <a:spcPts val="500"/>
                  </a:spcAft>
                </a:pPr>
                <a14:m>
                  <m:oMathPara xmlns:m="http://schemas.openxmlformats.org/officeDocument/2006/math">
                    <m:oMathParaPr>
                      <m:jc m:val="centerGroup"/>
                    </m:oMathParaPr>
                    <m:oMath xmlns:m="http://schemas.openxmlformats.org/officeDocument/2006/math">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𝑅</m:t>
                          </m:r>
                        </m:e>
                        <m:sup>
                          <m:r>
                            <a:rPr lang="en-GB" sz="3200" b="0" i="1" smtClean="0">
                              <a:latin typeface="Cambria Math" panose="02040503050406030204" pitchFamily="18" charset="0"/>
                            </a:rPr>
                            <m:t>2</m:t>
                          </m:r>
                        </m:sup>
                      </m:sSup>
                      <m:r>
                        <a:rPr lang="en-GB" sz="3200" b="0" i="1" smtClean="0">
                          <a:latin typeface="Cambria Math" panose="02040503050406030204" pitchFamily="18" charset="0"/>
                        </a:rPr>
                        <m:t>=</m:t>
                      </m:r>
                      <m:f>
                        <m:fPr>
                          <m:ctrlPr>
                            <a:rPr lang="en-GB" sz="3200" b="0" i="1" smtClean="0">
                              <a:latin typeface="Cambria Math" panose="02040503050406030204" pitchFamily="18" charset="0"/>
                            </a:rPr>
                          </m:ctrlPr>
                        </m:fPr>
                        <m:num>
                          <m:r>
                            <a:rPr lang="en-GB" sz="3200" i="1">
                              <a:latin typeface="Cambria Math" panose="02040503050406030204" pitchFamily="18" charset="0"/>
                            </a:rPr>
                            <m:t>𝑉𝐴𝑅</m:t>
                          </m:r>
                          <m:r>
                            <a:rPr lang="en-GB" sz="3200" i="1">
                              <a:latin typeface="Cambria Math" panose="02040503050406030204" pitchFamily="18" charset="0"/>
                            </a:rPr>
                            <m:t>(</m:t>
                          </m:r>
                          <m:acc>
                            <m:accPr>
                              <m:chr m:val="̂"/>
                              <m:ctrlPr>
                                <a:rPr lang="en-GB" sz="3200" b="0" i="1" smtClean="0">
                                  <a:latin typeface="Cambria Math" panose="02040503050406030204" pitchFamily="18" charset="0"/>
                                </a:rPr>
                              </m:ctrlPr>
                            </m:accPr>
                            <m:e>
                              <m:r>
                                <a:rPr lang="en-GB" sz="3200" b="0" i="1" smtClean="0">
                                  <a:latin typeface="Cambria Math" panose="02040503050406030204" pitchFamily="18" charset="0"/>
                                </a:rPr>
                                <m:t>𝑌</m:t>
                              </m:r>
                            </m:e>
                          </m:acc>
                          <m:r>
                            <a:rPr lang="en-GB" sz="3200" b="0" i="1" smtClean="0">
                              <a:latin typeface="Cambria Math" panose="02040503050406030204" pitchFamily="18" charset="0"/>
                            </a:rPr>
                            <m:t>)</m:t>
                          </m:r>
                        </m:num>
                        <m:den>
                          <m:r>
                            <a:rPr lang="en-GB" sz="3200" b="0" i="1" smtClean="0">
                              <a:latin typeface="Cambria Math" panose="02040503050406030204" pitchFamily="18" charset="0"/>
                            </a:rPr>
                            <m:t>𝑉𝐴𝑅</m:t>
                          </m:r>
                          <m:r>
                            <a:rPr lang="en-GB" sz="3200" b="0" i="1" smtClean="0">
                              <a:latin typeface="Cambria Math" panose="02040503050406030204" pitchFamily="18" charset="0"/>
                            </a:rPr>
                            <m:t>(</m:t>
                          </m:r>
                          <m:r>
                            <a:rPr lang="en-GB" sz="3200" b="0" i="1" smtClean="0">
                              <a:latin typeface="Cambria Math" panose="02040503050406030204" pitchFamily="18" charset="0"/>
                            </a:rPr>
                            <m:t>𝑌</m:t>
                          </m:r>
                          <m:r>
                            <a:rPr lang="en-GB" sz="3200" b="0" i="1" smtClean="0">
                              <a:latin typeface="Cambria Math" panose="02040503050406030204" pitchFamily="18" charset="0"/>
                            </a:rPr>
                            <m:t>)</m:t>
                          </m:r>
                        </m:den>
                      </m:f>
                    </m:oMath>
                  </m:oMathPara>
                </a14:m>
                <a:endParaRPr lang="en-GB" sz="3200" dirty="0"/>
              </a:p>
            </p:txBody>
          </p:sp>
        </mc:Choice>
        <mc:Fallback xmlns="">
          <p:sp>
            <p:nvSpPr>
              <p:cNvPr id="11" name="TextBox 10">
                <a:extLst>
                  <a:ext uri="{FF2B5EF4-FFF2-40B4-BE49-F238E27FC236}">
                    <a16:creationId xmlns:a16="http://schemas.microsoft.com/office/drawing/2014/main" id="{2FCB7108-7E2E-469E-A656-8BA318C65DD8}"/>
                  </a:ext>
                </a:extLst>
              </p:cNvPr>
              <p:cNvSpPr txBox="1">
                <a:spLocks noRot="1" noChangeAspect="1" noMove="1" noResize="1" noEditPoints="1" noAdjustHandles="1" noChangeArrowheads="1" noChangeShapeType="1" noTextEdit="1"/>
              </p:cNvSpPr>
              <p:nvPr/>
            </p:nvSpPr>
            <p:spPr>
              <a:xfrm>
                <a:off x="2067630" y="7915788"/>
                <a:ext cx="6011499" cy="1154419"/>
              </a:xfrm>
              <a:prstGeom prst="rect">
                <a:avLst/>
              </a:prstGeom>
              <a:blipFill>
                <a:blip r:embed="rId5"/>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0149203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A75CFC0-5986-4110-9834-C49C0CB80DC6}"/>
              </a:ext>
            </a:extLst>
          </p:cNvPr>
          <p:cNvSpPr txBox="1">
            <a:spLocks noChangeArrowheads="1"/>
          </p:cNvSpPr>
          <p:nvPr/>
        </p:nvSpPr>
        <p:spPr>
          <a:xfrm>
            <a:off x="294668" y="427468"/>
            <a:ext cx="10577974" cy="787071"/>
          </a:xfrm>
          <a:prstGeom prst="rect">
            <a:avLst/>
          </a:prstGeom>
        </p:spPr>
        <p:txBody>
          <a:bodyPr/>
          <a:lstStyle>
            <a:lvl1pPr algn="l" rtl="0" eaLnBrk="1" fontAlgn="base" hangingPunct="1">
              <a:spcBef>
                <a:spcPct val="0"/>
              </a:spcBef>
              <a:spcAft>
                <a:spcPct val="0"/>
              </a:spcAft>
              <a:defRPr sz="2800" b="1">
                <a:solidFill>
                  <a:schemeClr val="accent3">
                    <a:lumMod val="50000"/>
                  </a:schemeClr>
                </a:solidFill>
                <a:latin typeface="Palatino Linotype"/>
                <a:ea typeface="+mj-ea"/>
                <a:cs typeface="Palatino Linotype"/>
              </a:defRPr>
            </a:lvl1pPr>
            <a:lvl2pPr algn="l" rtl="0" eaLnBrk="1" fontAlgn="base" hangingPunct="1">
              <a:spcBef>
                <a:spcPct val="0"/>
              </a:spcBef>
              <a:spcAft>
                <a:spcPct val="0"/>
              </a:spcAft>
              <a:defRPr sz="2400" b="1">
                <a:solidFill>
                  <a:srgbClr val="FFFFFF"/>
                </a:solidFill>
                <a:latin typeface="Arial" charset="0"/>
              </a:defRPr>
            </a:lvl2pPr>
            <a:lvl3pPr algn="l" rtl="0" eaLnBrk="1" fontAlgn="base" hangingPunct="1">
              <a:spcBef>
                <a:spcPct val="0"/>
              </a:spcBef>
              <a:spcAft>
                <a:spcPct val="0"/>
              </a:spcAft>
              <a:defRPr sz="2400" b="1">
                <a:solidFill>
                  <a:srgbClr val="FFFFFF"/>
                </a:solidFill>
                <a:latin typeface="Arial" charset="0"/>
              </a:defRPr>
            </a:lvl3pPr>
            <a:lvl4pPr algn="l" rtl="0" eaLnBrk="1" fontAlgn="base" hangingPunct="1">
              <a:spcBef>
                <a:spcPct val="0"/>
              </a:spcBef>
              <a:spcAft>
                <a:spcPct val="0"/>
              </a:spcAft>
              <a:defRPr sz="2400" b="1">
                <a:solidFill>
                  <a:srgbClr val="FFFFFF"/>
                </a:solidFill>
                <a:latin typeface="Arial" charset="0"/>
              </a:defRPr>
            </a:lvl4pPr>
            <a:lvl5pPr algn="l" rtl="0" eaLnBrk="1" fontAlgn="base" hangingPunct="1">
              <a:spcBef>
                <a:spcPct val="0"/>
              </a:spcBef>
              <a:spcAft>
                <a:spcPct val="0"/>
              </a:spcAft>
              <a:defRPr sz="2400" b="1">
                <a:solidFill>
                  <a:srgbClr val="FFFFFF"/>
                </a:solidFill>
                <a:latin typeface="Arial" charset="0"/>
              </a:defRPr>
            </a:lvl5pPr>
            <a:lvl6pPr marL="457200" algn="l" rtl="0" eaLnBrk="1" fontAlgn="base" hangingPunct="1">
              <a:spcBef>
                <a:spcPct val="0"/>
              </a:spcBef>
              <a:spcAft>
                <a:spcPct val="0"/>
              </a:spcAft>
              <a:defRPr sz="2400" b="1">
                <a:solidFill>
                  <a:srgbClr val="FFFFFF"/>
                </a:solidFill>
                <a:latin typeface="Arial" charset="0"/>
              </a:defRPr>
            </a:lvl6pPr>
            <a:lvl7pPr marL="914400" algn="l" rtl="0" eaLnBrk="1" fontAlgn="base" hangingPunct="1">
              <a:spcBef>
                <a:spcPct val="0"/>
              </a:spcBef>
              <a:spcAft>
                <a:spcPct val="0"/>
              </a:spcAft>
              <a:defRPr sz="2400" b="1">
                <a:solidFill>
                  <a:srgbClr val="FFFFFF"/>
                </a:solidFill>
                <a:latin typeface="Arial" charset="0"/>
              </a:defRPr>
            </a:lvl7pPr>
            <a:lvl8pPr marL="1371600" algn="l" rtl="0" eaLnBrk="1" fontAlgn="base" hangingPunct="1">
              <a:spcBef>
                <a:spcPct val="0"/>
              </a:spcBef>
              <a:spcAft>
                <a:spcPct val="0"/>
              </a:spcAft>
              <a:defRPr sz="2400" b="1">
                <a:solidFill>
                  <a:srgbClr val="FFFFFF"/>
                </a:solidFill>
                <a:latin typeface="Arial" charset="0"/>
              </a:defRPr>
            </a:lvl8pPr>
            <a:lvl9pPr marL="1828800" algn="l" rtl="0" eaLnBrk="1" fontAlgn="base" hangingPunct="1">
              <a:spcBef>
                <a:spcPct val="0"/>
              </a:spcBef>
              <a:spcAft>
                <a:spcPct val="0"/>
              </a:spcAft>
              <a:defRPr sz="2400" b="1">
                <a:solidFill>
                  <a:srgbClr val="FFFFFF"/>
                </a:solidFill>
                <a:latin typeface="Arial" charset="0"/>
              </a:defRPr>
            </a:lvl9pPr>
          </a:lstStyle>
          <a:p>
            <a:pPr defTabSz="1300277"/>
            <a:r>
              <a:rPr lang="en-US" sz="3982" kern="0" dirty="0">
                <a:latin typeface="+mj-lt"/>
              </a:rPr>
              <a:t>Some more details on F-tests</a:t>
            </a:r>
          </a:p>
        </p:txBody>
      </p:sp>
      <mc:AlternateContent xmlns:mc="http://schemas.openxmlformats.org/markup-compatibility/2006" xmlns:a14="http://schemas.microsoft.com/office/drawing/2010/main">
        <mc:Choice Requires="a14">
          <p:graphicFrame>
            <p:nvGraphicFramePr>
              <p:cNvPr id="3" name="Table 3">
                <a:extLst>
                  <a:ext uri="{FF2B5EF4-FFF2-40B4-BE49-F238E27FC236}">
                    <a16:creationId xmlns:a16="http://schemas.microsoft.com/office/drawing/2014/main" id="{34363507-3DA8-4014-A46D-C4CEA0E48EE1}"/>
                  </a:ext>
                </a:extLst>
              </p:cNvPr>
              <p:cNvGraphicFramePr>
                <a:graphicFrameLocks noGrp="1"/>
              </p:cNvGraphicFramePr>
              <p:nvPr>
                <p:extLst>
                  <p:ext uri="{D42A27DB-BD31-4B8C-83A1-F6EECF244321}">
                    <p14:modId xmlns:p14="http://schemas.microsoft.com/office/powerpoint/2010/main" val="1777561488"/>
                  </p:ext>
                </p:extLst>
              </p:nvPr>
            </p:nvGraphicFramePr>
            <p:xfrm>
              <a:off x="353854" y="1214539"/>
              <a:ext cx="12298680" cy="1743456"/>
            </p:xfrm>
            <a:graphic>
              <a:graphicData uri="http://schemas.openxmlformats.org/drawingml/2006/table">
                <a:tbl>
                  <a:tblPr firstRow="1" bandRow="1">
                    <a:tableStyleId>{5C22544A-7EE6-4342-B048-85BDC9FD1C3A}</a:tableStyleId>
                  </a:tblPr>
                  <a:tblGrid>
                    <a:gridCol w="6149340">
                      <a:extLst>
                        <a:ext uri="{9D8B030D-6E8A-4147-A177-3AD203B41FA5}">
                          <a16:colId xmlns:a16="http://schemas.microsoft.com/office/drawing/2014/main" val="175183315"/>
                        </a:ext>
                      </a:extLst>
                    </a:gridCol>
                    <a:gridCol w="6149340">
                      <a:extLst>
                        <a:ext uri="{9D8B030D-6E8A-4147-A177-3AD203B41FA5}">
                          <a16:colId xmlns:a16="http://schemas.microsoft.com/office/drawing/2014/main" val="1241548781"/>
                        </a:ext>
                      </a:extLst>
                    </a:gridCol>
                  </a:tblGrid>
                  <a:tr h="370840">
                    <a:tc>
                      <a:txBody>
                        <a:bodyPr/>
                        <a:lstStyle/>
                        <a:p>
                          <a:pPr algn="ctr"/>
                          <a:r>
                            <a:rPr lang="en-GB" dirty="0"/>
                            <a:t>Unrestricted Model</a:t>
                          </a:r>
                        </a:p>
                      </a:txBody>
                      <a:tcPr/>
                    </a:tc>
                    <a:tc>
                      <a:txBody>
                        <a:bodyPr/>
                        <a:lstStyle/>
                        <a:p>
                          <a:pPr algn="ctr"/>
                          <a:r>
                            <a:rPr lang="en-GB" dirty="0"/>
                            <a:t>Restricted Model</a:t>
                          </a:r>
                        </a:p>
                      </a:txBody>
                      <a:tcPr/>
                    </a:tc>
                    <a:extLst>
                      <a:ext uri="{0D108BD9-81ED-4DB2-BD59-A6C34878D82A}">
                        <a16:rowId xmlns:a16="http://schemas.microsoft.com/office/drawing/2014/main" val="3085895581"/>
                      </a:ext>
                    </a:extLst>
                  </a:tr>
                  <a:tr h="370840">
                    <a:tc>
                      <a:txBody>
                        <a:bodyPr/>
                        <a:lstStyle/>
                        <a:p>
                          <a:pPr algn="ct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𝑌</m:t>
                                </m:r>
                                <m:r>
                                  <a:rPr lang="en-GB" i="1" dirty="0" smtClean="0">
                                    <a:latin typeface="Cambria Math" panose="02040503050406030204" pitchFamily="18" charset="0"/>
                                  </a:rPr>
                                  <m:t>=</m:t>
                                </m:r>
                                <m:sSub>
                                  <m:sSubPr>
                                    <m:ctrlPr>
                                      <a:rPr lang="en-GB" i="1" dirty="0" smtClean="0">
                                        <a:latin typeface="Cambria Math" panose="02040503050406030204" pitchFamily="18" charset="0"/>
                                      </a:rPr>
                                    </m:ctrlPr>
                                  </m:sSubPr>
                                  <m:e>
                                    <m:r>
                                      <a:rPr lang="en-GB" i="1" dirty="0" smtClean="0">
                                        <a:latin typeface="Cambria Math" panose="02040503050406030204" pitchFamily="18" charset="0"/>
                                      </a:rPr>
                                      <m:t>𝛽</m:t>
                                    </m:r>
                                  </m:e>
                                  <m:sub>
                                    <m:r>
                                      <a:rPr lang="en-GB" b="0" i="1" dirty="0" smtClean="0">
                                        <a:latin typeface="Cambria Math" panose="02040503050406030204" pitchFamily="18" charset="0"/>
                                      </a:rPr>
                                      <m:t>𝑢𝑥</m:t>
                                    </m:r>
                                  </m:sub>
                                </m:sSub>
                                <m:r>
                                  <a:rPr lang="en-GB" b="0" i="1" dirty="0" smtClean="0">
                                    <a:latin typeface="Cambria Math" panose="02040503050406030204" pitchFamily="18" charset="0"/>
                                  </a:rPr>
                                  <m:t>𝑋</m:t>
                                </m:r>
                                <m:r>
                                  <a:rPr lang="en-GB" b="0" i="1" dirty="0" smtClean="0">
                                    <a:latin typeface="Cambria Math" panose="02040503050406030204" pitchFamily="18" charset="0"/>
                                  </a:rPr>
                                  <m:t>+</m:t>
                                </m:r>
                                <m:sSub>
                                  <m:sSubPr>
                                    <m:ctrlPr>
                                      <a:rPr lang="en-GB" b="0" i="1" dirty="0" smtClean="0">
                                        <a:latin typeface="Cambria Math" panose="02040503050406030204" pitchFamily="18" charset="0"/>
                                      </a:rPr>
                                    </m:ctrlPr>
                                  </m:sSubPr>
                                  <m:e>
                                    <m:r>
                                      <a:rPr lang="en-GB" b="0" i="1" dirty="0" smtClean="0">
                                        <a:latin typeface="Cambria Math" panose="02040503050406030204" pitchFamily="18" charset="0"/>
                                      </a:rPr>
                                      <m:t>𝛽</m:t>
                                    </m:r>
                                  </m:e>
                                  <m:sub>
                                    <m:r>
                                      <a:rPr lang="en-GB" b="0" i="1" dirty="0" smtClean="0">
                                        <a:latin typeface="Cambria Math" panose="02040503050406030204" pitchFamily="18" charset="0"/>
                                      </a:rPr>
                                      <m:t>𝑢</m:t>
                                    </m:r>
                                    <m:r>
                                      <a:rPr lang="en-GB" b="0" i="1" dirty="0" smtClean="0">
                                        <a:latin typeface="Cambria Math" panose="02040503050406030204" pitchFamily="18" charset="0"/>
                                      </a:rPr>
                                      <m:t>1</m:t>
                                    </m:r>
                                  </m:sub>
                                </m:sSub>
                                <m:r>
                                  <a:rPr lang="en-GB" b="0" i="1" dirty="0" smtClean="0">
                                    <a:latin typeface="Cambria Math" panose="02040503050406030204" pitchFamily="18" charset="0"/>
                                  </a:rPr>
                                  <m:t>𝐴𝐺</m:t>
                                </m:r>
                                <m:sSub>
                                  <m:sSubPr>
                                    <m:ctrlPr>
                                      <a:rPr lang="en-GB" b="0" i="1" dirty="0" smtClean="0">
                                        <a:latin typeface="Cambria Math" panose="02040503050406030204" pitchFamily="18" charset="0"/>
                                      </a:rPr>
                                    </m:ctrlPr>
                                  </m:sSubPr>
                                  <m:e>
                                    <m:r>
                                      <a:rPr lang="en-GB" b="0" i="1" dirty="0" smtClean="0">
                                        <a:latin typeface="Cambria Math" panose="02040503050406030204" pitchFamily="18" charset="0"/>
                                      </a:rPr>
                                      <m:t>𝐸</m:t>
                                    </m:r>
                                  </m:e>
                                  <m:sub>
                                    <m:r>
                                      <a:rPr lang="en-GB" b="0" i="1" dirty="0" smtClean="0">
                                        <a:latin typeface="Cambria Math" panose="02040503050406030204" pitchFamily="18" charset="0"/>
                                      </a:rPr>
                                      <m:t>1</m:t>
                                    </m:r>
                                  </m:sub>
                                </m:sSub>
                                <m:r>
                                  <a:rPr lang="en-GB" b="0" i="1" dirty="0" smtClean="0">
                                    <a:latin typeface="Cambria Math" panose="02040503050406030204" pitchFamily="18" charset="0"/>
                                  </a:rPr>
                                  <m:t>+</m:t>
                                </m:r>
                                <m:sSub>
                                  <m:sSubPr>
                                    <m:ctrlPr>
                                      <a:rPr lang="en-GB" b="0" i="1" dirty="0" smtClean="0">
                                        <a:latin typeface="Cambria Math" panose="02040503050406030204" pitchFamily="18" charset="0"/>
                                      </a:rPr>
                                    </m:ctrlPr>
                                  </m:sSubPr>
                                  <m:e>
                                    <m:r>
                                      <a:rPr lang="en-GB" b="0" i="1" dirty="0" smtClean="0">
                                        <a:latin typeface="Cambria Math" panose="02040503050406030204" pitchFamily="18" charset="0"/>
                                      </a:rPr>
                                      <m:t>𝛽</m:t>
                                    </m:r>
                                  </m:e>
                                  <m:sub>
                                    <m:r>
                                      <a:rPr lang="en-GB" b="0" i="1" dirty="0" smtClean="0">
                                        <a:latin typeface="Cambria Math" panose="02040503050406030204" pitchFamily="18" charset="0"/>
                                      </a:rPr>
                                      <m:t>𝑢</m:t>
                                    </m:r>
                                    <m:r>
                                      <a:rPr lang="en-GB" b="0" i="1" dirty="0" smtClean="0">
                                        <a:latin typeface="Cambria Math" panose="02040503050406030204" pitchFamily="18" charset="0"/>
                                      </a:rPr>
                                      <m:t>2</m:t>
                                    </m:r>
                                  </m:sub>
                                </m:sSub>
                                <m:r>
                                  <a:rPr lang="en-GB" b="0" i="1" dirty="0" smtClean="0">
                                    <a:latin typeface="Cambria Math" panose="02040503050406030204" pitchFamily="18" charset="0"/>
                                  </a:rPr>
                                  <m:t>𝐴𝐺</m:t>
                                </m:r>
                                <m:sSub>
                                  <m:sSubPr>
                                    <m:ctrlPr>
                                      <a:rPr lang="en-GB" b="0" i="1" dirty="0" smtClean="0">
                                        <a:latin typeface="Cambria Math" panose="02040503050406030204" pitchFamily="18" charset="0"/>
                                      </a:rPr>
                                    </m:ctrlPr>
                                  </m:sSubPr>
                                  <m:e>
                                    <m:r>
                                      <a:rPr lang="en-GB" b="0" i="1" dirty="0" smtClean="0">
                                        <a:latin typeface="Cambria Math" panose="02040503050406030204" pitchFamily="18" charset="0"/>
                                      </a:rPr>
                                      <m:t>𝐸</m:t>
                                    </m:r>
                                  </m:e>
                                  <m:sub>
                                    <m:r>
                                      <a:rPr lang="en-GB" b="0" i="1" dirty="0" smtClean="0">
                                        <a:latin typeface="Cambria Math" panose="02040503050406030204" pitchFamily="18" charset="0"/>
                                      </a:rPr>
                                      <m:t>2</m:t>
                                    </m:r>
                                  </m:sub>
                                </m:sSub>
                                <m:r>
                                  <a:rPr lang="en-GB" b="0" i="1" dirty="0" smtClean="0">
                                    <a:latin typeface="Cambria Math" panose="02040503050406030204" pitchFamily="18" charset="0"/>
                                  </a:rPr>
                                  <m:t>+</m:t>
                                </m:r>
                                <m:sSub>
                                  <m:sSubPr>
                                    <m:ctrlPr>
                                      <a:rPr lang="en-GB" b="0" i="1" dirty="0" smtClean="0">
                                        <a:latin typeface="Cambria Math" panose="02040503050406030204" pitchFamily="18" charset="0"/>
                                      </a:rPr>
                                    </m:ctrlPr>
                                  </m:sSubPr>
                                  <m:e>
                                    <m:r>
                                      <a:rPr lang="en-GB" b="0" i="1" dirty="0" smtClean="0">
                                        <a:latin typeface="Cambria Math" panose="02040503050406030204" pitchFamily="18" charset="0"/>
                                      </a:rPr>
                                      <m:t>𝜖</m:t>
                                    </m:r>
                                  </m:e>
                                  <m:sub>
                                    <m:r>
                                      <a:rPr lang="en-GB" b="0" i="1" dirty="0" smtClean="0">
                                        <a:latin typeface="Cambria Math" panose="02040503050406030204" pitchFamily="18" charset="0"/>
                                      </a:rPr>
                                      <m:t>𝑢</m:t>
                                    </m:r>
                                  </m:sub>
                                </m:sSub>
                              </m:oMath>
                            </m:oMathPara>
                          </a14:m>
                          <a:endParaRPr lang="en-GB" b="0" dirty="0"/>
                        </a:p>
                        <a:p>
                          <a:pPr algn="ctr"/>
                          <a:endParaRPr lang="en-GB" dirty="0"/>
                        </a:p>
                      </a:txBody>
                      <a:tcPr/>
                    </a:tc>
                    <a:tc>
                      <a:txBody>
                        <a:bodyPr/>
                        <a:lstStyle/>
                        <a:p>
                          <a:pPr marL="0" marR="0" lvl="0" indent="0" algn="ctr" defTabSz="13002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𝑌</m:t>
                                </m:r>
                                <m:r>
                                  <a:rPr lang="en-GB" i="1" dirty="0" smtClean="0">
                                    <a:latin typeface="Cambria Math" panose="02040503050406030204" pitchFamily="18" charset="0"/>
                                  </a:rPr>
                                  <m:t>=</m:t>
                                </m:r>
                                <m:sSub>
                                  <m:sSubPr>
                                    <m:ctrlPr>
                                      <a:rPr lang="en-GB" i="1" dirty="0" smtClean="0">
                                        <a:latin typeface="Cambria Math" panose="02040503050406030204" pitchFamily="18" charset="0"/>
                                      </a:rPr>
                                    </m:ctrlPr>
                                  </m:sSubPr>
                                  <m:e>
                                    <m:r>
                                      <a:rPr lang="en-GB" i="1" dirty="0" smtClean="0">
                                        <a:latin typeface="Cambria Math" panose="02040503050406030204" pitchFamily="18" charset="0"/>
                                      </a:rPr>
                                      <m:t>𝛽</m:t>
                                    </m:r>
                                  </m:e>
                                  <m:sub>
                                    <m:r>
                                      <a:rPr lang="en-GB" b="0" i="1" dirty="0" smtClean="0">
                                        <a:latin typeface="Cambria Math" panose="02040503050406030204" pitchFamily="18" charset="0"/>
                                      </a:rPr>
                                      <m:t>𝑟𝑥</m:t>
                                    </m:r>
                                  </m:sub>
                                </m:sSub>
                                <m:r>
                                  <a:rPr lang="en-GB" b="0" i="1" dirty="0" smtClean="0">
                                    <a:latin typeface="Cambria Math" panose="02040503050406030204" pitchFamily="18" charset="0"/>
                                  </a:rPr>
                                  <m:t>𝑋</m:t>
                                </m:r>
                                <m:r>
                                  <a:rPr lang="en-GB" b="0" i="1" dirty="0" smtClean="0">
                                    <a:latin typeface="Cambria Math" panose="02040503050406030204" pitchFamily="18" charset="0"/>
                                  </a:rPr>
                                  <m:t>+0×</m:t>
                                </m:r>
                                <m:r>
                                  <a:rPr lang="en-GB" b="0" i="1" dirty="0" smtClean="0">
                                    <a:latin typeface="Cambria Math" panose="02040503050406030204" pitchFamily="18" charset="0"/>
                                  </a:rPr>
                                  <m:t>𝐴𝐺</m:t>
                                </m:r>
                                <m:sSub>
                                  <m:sSubPr>
                                    <m:ctrlPr>
                                      <a:rPr lang="en-GB" b="0" i="1" dirty="0" smtClean="0">
                                        <a:latin typeface="Cambria Math" panose="02040503050406030204" pitchFamily="18" charset="0"/>
                                      </a:rPr>
                                    </m:ctrlPr>
                                  </m:sSubPr>
                                  <m:e>
                                    <m:r>
                                      <a:rPr lang="en-GB" b="0" i="1" dirty="0" smtClean="0">
                                        <a:latin typeface="Cambria Math" panose="02040503050406030204" pitchFamily="18" charset="0"/>
                                      </a:rPr>
                                      <m:t>𝐸</m:t>
                                    </m:r>
                                  </m:e>
                                  <m:sub>
                                    <m:r>
                                      <a:rPr lang="en-GB" b="0" i="1" dirty="0" smtClean="0">
                                        <a:latin typeface="Cambria Math" panose="02040503050406030204" pitchFamily="18" charset="0"/>
                                      </a:rPr>
                                      <m:t>1</m:t>
                                    </m:r>
                                  </m:sub>
                                </m:sSub>
                                <m:r>
                                  <a:rPr lang="en-GB" b="0" i="1" dirty="0" smtClean="0">
                                    <a:latin typeface="Cambria Math" panose="02040503050406030204" pitchFamily="18" charset="0"/>
                                  </a:rPr>
                                  <m:t>+0×</m:t>
                                </m:r>
                                <m:r>
                                  <a:rPr lang="en-GB" b="0" i="1" dirty="0" smtClean="0">
                                    <a:latin typeface="Cambria Math" panose="02040503050406030204" pitchFamily="18" charset="0"/>
                                  </a:rPr>
                                  <m:t>𝐴𝐺</m:t>
                                </m:r>
                                <m:sSub>
                                  <m:sSubPr>
                                    <m:ctrlPr>
                                      <a:rPr lang="en-GB" b="0" i="1" dirty="0" smtClean="0">
                                        <a:latin typeface="Cambria Math" panose="02040503050406030204" pitchFamily="18" charset="0"/>
                                      </a:rPr>
                                    </m:ctrlPr>
                                  </m:sSubPr>
                                  <m:e>
                                    <m:r>
                                      <a:rPr lang="en-GB" b="0" i="1" dirty="0" smtClean="0">
                                        <a:latin typeface="Cambria Math" panose="02040503050406030204" pitchFamily="18" charset="0"/>
                                      </a:rPr>
                                      <m:t>𝐸</m:t>
                                    </m:r>
                                  </m:e>
                                  <m:sub>
                                    <m:r>
                                      <a:rPr lang="en-GB" b="0" i="1" dirty="0" smtClean="0">
                                        <a:latin typeface="Cambria Math" panose="02040503050406030204" pitchFamily="18" charset="0"/>
                                      </a:rPr>
                                      <m:t>2</m:t>
                                    </m:r>
                                  </m:sub>
                                </m:sSub>
                                <m:r>
                                  <a:rPr lang="en-GB" b="0" i="1" dirty="0" smtClean="0">
                                    <a:latin typeface="Cambria Math" panose="02040503050406030204" pitchFamily="18" charset="0"/>
                                  </a:rPr>
                                  <m:t>+</m:t>
                                </m:r>
                                <m:sSub>
                                  <m:sSubPr>
                                    <m:ctrlPr>
                                      <a:rPr lang="en-GB" b="0" i="1" dirty="0" smtClean="0">
                                        <a:latin typeface="Cambria Math" panose="02040503050406030204" pitchFamily="18" charset="0"/>
                                      </a:rPr>
                                    </m:ctrlPr>
                                  </m:sSubPr>
                                  <m:e>
                                    <m:r>
                                      <a:rPr lang="en-GB" b="0" i="1" dirty="0" smtClean="0">
                                        <a:latin typeface="Cambria Math" panose="02040503050406030204" pitchFamily="18" charset="0"/>
                                      </a:rPr>
                                      <m:t>𝜖</m:t>
                                    </m:r>
                                  </m:e>
                                  <m:sub>
                                    <m:r>
                                      <a:rPr lang="en-GB" b="0" i="1" dirty="0" smtClean="0">
                                        <a:latin typeface="Cambria Math" panose="02040503050406030204" pitchFamily="18" charset="0"/>
                                      </a:rPr>
                                      <m:t>𝑟</m:t>
                                    </m:r>
                                  </m:sub>
                                </m:sSub>
                              </m:oMath>
                            </m:oMathPara>
                          </a14:m>
                          <a:endParaRPr lang="en-GB" b="0" dirty="0"/>
                        </a:p>
                        <a:p>
                          <a:pPr marL="0" marR="0" lvl="0" indent="0" algn="ctr" defTabSz="1300277" rtl="0" eaLnBrk="1" fontAlgn="auto" latinLnBrk="0" hangingPunct="1">
                            <a:lnSpc>
                              <a:spcPct val="100000"/>
                            </a:lnSpc>
                            <a:spcBef>
                              <a:spcPts val="0"/>
                            </a:spcBef>
                            <a:spcAft>
                              <a:spcPts val="0"/>
                            </a:spcAft>
                            <a:buClrTx/>
                            <a:buSzTx/>
                            <a:buFontTx/>
                            <a:buNone/>
                            <a:tabLst/>
                            <a:defRPr/>
                          </a:pPr>
                          <a:endParaRPr lang="en-GB" b="0" dirty="0"/>
                        </a:p>
                        <a:p>
                          <a:pPr algn="ctr"/>
                          <a:endParaRPr lang="en-GB" dirty="0"/>
                        </a:p>
                      </a:txBody>
                      <a:tcPr/>
                    </a:tc>
                    <a:extLst>
                      <a:ext uri="{0D108BD9-81ED-4DB2-BD59-A6C34878D82A}">
                        <a16:rowId xmlns:a16="http://schemas.microsoft.com/office/drawing/2014/main" val="737881007"/>
                      </a:ext>
                    </a:extLst>
                  </a:tr>
                </a:tbl>
              </a:graphicData>
            </a:graphic>
          </p:graphicFrame>
        </mc:Choice>
        <mc:Fallback xmlns="">
          <p:graphicFrame>
            <p:nvGraphicFramePr>
              <p:cNvPr id="3" name="Table 3">
                <a:extLst>
                  <a:ext uri="{FF2B5EF4-FFF2-40B4-BE49-F238E27FC236}">
                    <a16:creationId xmlns:a16="http://schemas.microsoft.com/office/drawing/2014/main" id="{34363507-3DA8-4014-A46D-C4CEA0E48EE1}"/>
                  </a:ext>
                </a:extLst>
              </p:cNvPr>
              <p:cNvGraphicFramePr>
                <a:graphicFrameLocks noGrp="1"/>
              </p:cNvGraphicFramePr>
              <p:nvPr>
                <p:extLst>
                  <p:ext uri="{D42A27DB-BD31-4B8C-83A1-F6EECF244321}">
                    <p14:modId xmlns:p14="http://schemas.microsoft.com/office/powerpoint/2010/main" val="1777561488"/>
                  </p:ext>
                </p:extLst>
              </p:nvPr>
            </p:nvGraphicFramePr>
            <p:xfrm>
              <a:off x="353854" y="1214539"/>
              <a:ext cx="12298680" cy="1743456"/>
            </p:xfrm>
            <a:graphic>
              <a:graphicData uri="http://schemas.openxmlformats.org/drawingml/2006/table">
                <a:tbl>
                  <a:tblPr firstRow="1" bandRow="1">
                    <a:tableStyleId>{5C22544A-7EE6-4342-B048-85BDC9FD1C3A}</a:tableStyleId>
                  </a:tblPr>
                  <a:tblGrid>
                    <a:gridCol w="6149340">
                      <a:extLst>
                        <a:ext uri="{9D8B030D-6E8A-4147-A177-3AD203B41FA5}">
                          <a16:colId xmlns:a16="http://schemas.microsoft.com/office/drawing/2014/main" val="175183315"/>
                        </a:ext>
                      </a:extLst>
                    </a:gridCol>
                    <a:gridCol w="6149340">
                      <a:extLst>
                        <a:ext uri="{9D8B030D-6E8A-4147-A177-3AD203B41FA5}">
                          <a16:colId xmlns:a16="http://schemas.microsoft.com/office/drawing/2014/main" val="1241548781"/>
                        </a:ext>
                      </a:extLst>
                    </a:gridCol>
                  </a:tblGrid>
                  <a:tr h="481584">
                    <a:tc>
                      <a:txBody>
                        <a:bodyPr/>
                        <a:lstStyle/>
                        <a:p>
                          <a:pPr algn="ctr"/>
                          <a:r>
                            <a:rPr lang="en-GB" dirty="0"/>
                            <a:t>Unrestricted Model</a:t>
                          </a:r>
                        </a:p>
                      </a:txBody>
                      <a:tcPr/>
                    </a:tc>
                    <a:tc>
                      <a:txBody>
                        <a:bodyPr/>
                        <a:lstStyle/>
                        <a:p>
                          <a:pPr algn="ctr"/>
                          <a:r>
                            <a:rPr lang="en-GB" dirty="0"/>
                            <a:t>Restricted Model</a:t>
                          </a:r>
                        </a:p>
                      </a:txBody>
                      <a:tcPr/>
                    </a:tc>
                    <a:extLst>
                      <a:ext uri="{0D108BD9-81ED-4DB2-BD59-A6C34878D82A}">
                        <a16:rowId xmlns:a16="http://schemas.microsoft.com/office/drawing/2014/main" val="3085895581"/>
                      </a:ext>
                    </a:extLst>
                  </a:tr>
                  <a:tr h="1261872">
                    <a:tc>
                      <a:txBody>
                        <a:bodyPr/>
                        <a:lstStyle/>
                        <a:p>
                          <a:endParaRPr lang="en-US"/>
                        </a:p>
                      </a:txBody>
                      <a:tcPr>
                        <a:blipFill>
                          <a:blip r:embed="rId2"/>
                          <a:stretch>
                            <a:fillRect l="-99" t="-42308" r="-100396" b="-962"/>
                          </a:stretch>
                        </a:blipFill>
                      </a:tcPr>
                    </a:tc>
                    <a:tc>
                      <a:txBody>
                        <a:bodyPr/>
                        <a:lstStyle/>
                        <a:p>
                          <a:endParaRPr lang="en-US"/>
                        </a:p>
                      </a:txBody>
                      <a:tcPr>
                        <a:blipFill>
                          <a:blip r:embed="rId2"/>
                          <a:stretch>
                            <a:fillRect l="-100099" t="-42308" r="-396" b="-962"/>
                          </a:stretch>
                        </a:blipFill>
                      </a:tcPr>
                    </a:tc>
                    <a:extLst>
                      <a:ext uri="{0D108BD9-81ED-4DB2-BD59-A6C34878D82A}">
                        <a16:rowId xmlns:a16="http://schemas.microsoft.com/office/drawing/2014/main" val="737881007"/>
                      </a:ext>
                    </a:extLst>
                  </a:tr>
                </a:tbl>
              </a:graphicData>
            </a:graphic>
          </p:graphicFrame>
        </mc:Fallback>
      </mc:AlternateContent>
      <p:sp>
        <p:nvSpPr>
          <p:cNvPr id="6" name="Rectangle: Rounded Corners 5">
            <a:extLst>
              <a:ext uri="{FF2B5EF4-FFF2-40B4-BE49-F238E27FC236}">
                <a16:creationId xmlns:a16="http://schemas.microsoft.com/office/drawing/2014/main" id="{F3109AE4-9AE5-4B61-9BB0-59DE7C6B48D5}"/>
              </a:ext>
            </a:extLst>
          </p:cNvPr>
          <p:cNvSpPr/>
          <p:nvPr/>
        </p:nvSpPr>
        <p:spPr>
          <a:xfrm>
            <a:off x="8016526" y="3581385"/>
            <a:ext cx="3447288" cy="10515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 parameters are restricted to be 0</a:t>
            </a:r>
          </a:p>
        </p:txBody>
      </p:sp>
      <p:cxnSp>
        <p:nvCxnSpPr>
          <p:cNvPr id="8" name="Straight Arrow Connector 7">
            <a:extLst>
              <a:ext uri="{FF2B5EF4-FFF2-40B4-BE49-F238E27FC236}">
                <a16:creationId xmlns:a16="http://schemas.microsoft.com/office/drawing/2014/main" id="{C00698C0-C634-4659-8FC6-B03E72EEC4B4}"/>
              </a:ext>
            </a:extLst>
          </p:cNvPr>
          <p:cNvCxnSpPr>
            <a:stCxn id="6" idx="0"/>
          </p:cNvCxnSpPr>
          <p:nvPr/>
        </p:nvCxnSpPr>
        <p:spPr>
          <a:xfrm flipH="1" flipV="1">
            <a:off x="8720614" y="2191497"/>
            <a:ext cx="1019556" cy="138988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AC6BBB8-EC7C-4BA3-A3DD-6EE0FD5FD53D}"/>
              </a:ext>
            </a:extLst>
          </p:cNvPr>
          <p:cNvCxnSpPr>
            <a:cxnSpLocks/>
            <a:stCxn id="6" idx="0"/>
          </p:cNvCxnSpPr>
          <p:nvPr/>
        </p:nvCxnSpPr>
        <p:spPr>
          <a:xfrm flipV="1">
            <a:off x="9740170" y="2191497"/>
            <a:ext cx="598932" cy="138988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8A48ABE-5399-4E59-B116-C28AF1362E24}"/>
                  </a:ext>
                </a:extLst>
              </p:cNvPr>
              <p:cNvSpPr txBox="1"/>
              <p:nvPr/>
            </p:nvSpPr>
            <p:spPr>
              <a:xfrm>
                <a:off x="477298" y="3427496"/>
                <a:ext cx="7187184" cy="4547014"/>
              </a:xfrm>
              <a:prstGeom prst="rect">
                <a:avLst/>
              </a:prstGeom>
              <a:noFill/>
            </p:spPr>
            <p:txBody>
              <a:bodyPr wrap="square" lIns="0" tIns="0" rIns="0" bIns="0" rtlCol="0">
                <a:spAutoFit/>
              </a:bodyPr>
              <a:lstStyle/>
              <a:p>
                <a:pPr>
                  <a:spcAft>
                    <a:spcPts val="500"/>
                  </a:spcAft>
                </a:pPr>
                <a:r>
                  <a:rPr lang="en-GB" sz="3600" dirty="0"/>
                  <a:t>We can compute an F-statistic as</a:t>
                </a:r>
              </a:p>
              <a:p>
                <a:pPr>
                  <a:spcAft>
                    <a:spcPts val="500"/>
                  </a:spcAft>
                </a:pPr>
                <a:endParaRPr lang="en-GB" sz="3600" dirty="0"/>
              </a:p>
              <a:p>
                <a:pPr>
                  <a:spcAft>
                    <a:spcPts val="500"/>
                  </a:spcAft>
                </a:pPr>
                <a14:m>
                  <m:oMathPara xmlns:m="http://schemas.openxmlformats.org/officeDocument/2006/math">
                    <m:oMathParaPr>
                      <m:jc m:val="centerGroup"/>
                    </m:oMathParaPr>
                    <m:oMath xmlns:m="http://schemas.openxmlformats.org/officeDocument/2006/math">
                      <m:r>
                        <a:rPr lang="en-GB" sz="3600" b="0" i="1" smtClean="0">
                          <a:latin typeface="Cambria Math" panose="02040503050406030204" pitchFamily="18" charset="0"/>
                        </a:rPr>
                        <m:t>𝐹</m:t>
                      </m:r>
                      <m:r>
                        <a:rPr lang="en-GB" sz="3600" b="0" i="1" smtClean="0">
                          <a:latin typeface="Cambria Math" panose="02040503050406030204" pitchFamily="18" charset="0"/>
                        </a:rPr>
                        <m:t>=</m:t>
                      </m:r>
                      <m:f>
                        <m:fPr>
                          <m:ctrlPr>
                            <a:rPr lang="en-GB" sz="3600" b="0" i="1" smtClean="0">
                              <a:latin typeface="Cambria Math" panose="02040503050406030204" pitchFamily="18" charset="0"/>
                            </a:rPr>
                          </m:ctrlPr>
                        </m:fPr>
                        <m:num>
                          <m:f>
                            <m:fPr>
                              <m:ctrlPr>
                                <a:rPr lang="en-GB" sz="3600" b="0" i="1" smtClean="0">
                                  <a:latin typeface="Cambria Math" panose="02040503050406030204" pitchFamily="18" charset="0"/>
                                </a:rPr>
                              </m:ctrlPr>
                            </m:fPr>
                            <m:num>
                              <m:r>
                                <a:rPr lang="en-GB" sz="3600" b="0" i="1" smtClean="0">
                                  <a:latin typeface="Cambria Math" panose="02040503050406030204" pitchFamily="18" charset="0"/>
                                </a:rPr>
                                <m:t>𝑅𝑆</m:t>
                              </m:r>
                              <m:sSub>
                                <m:sSubPr>
                                  <m:ctrlPr>
                                    <a:rPr lang="en-GB" sz="3600" b="0" i="1" smtClean="0">
                                      <a:latin typeface="Cambria Math" panose="02040503050406030204" pitchFamily="18" charset="0"/>
                                    </a:rPr>
                                  </m:ctrlPr>
                                </m:sSubPr>
                                <m:e>
                                  <m:r>
                                    <a:rPr lang="en-GB" sz="3600" b="0" i="1" smtClean="0">
                                      <a:latin typeface="Cambria Math" panose="02040503050406030204" pitchFamily="18" charset="0"/>
                                    </a:rPr>
                                    <m:t>𝑆</m:t>
                                  </m:r>
                                </m:e>
                                <m:sub>
                                  <m:r>
                                    <a:rPr lang="en-GB" sz="3600" b="0" i="1" smtClean="0">
                                      <a:latin typeface="Cambria Math" panose="02040503050406030204" pitchFamily="18" charset="0"/>
                                    </a:rPr>
                                    <m:t>𝑟</m:t>
                                  </m:r>
                                </m:sub>
                              </m:sSub>
                              <m:r>
                                <a:rPr lang="en-GB" sz="3600" b="0" i="1" smtClean="0">
                                  <a:latin typeface="Cambria Math" panose="02040503050406030204" pitchFamily="18" charset="0"/>
                                </a:rPr>
                                <m:t>−</m:t>
                              </m:r>
                              <m:r>
                                <a:rPr lang="en-GB" sz="3600" b="0" i="1" smtClean="0">
                                  <a:latin typeface="Cambria Math" panose="02040503050406030204" pitchFamily="18" charset="0"/>
                                </a:rPr>
                                <m:t>𝑅𝑆</m:t>
                              </m:r>
                              <m:sSub>
                                <m:sSubPr>
                                  <m:ctrlPr>
                                    <a:rPr lang="en-GB" sz="3600" b="0" i="1" smtClean="0">
                                      <a:latin typeface="Cambria Math" panose="02040503050406030204" pitchFamily="18" charset="0"/>
                                    </a:rPr>
                                  </m:ctrlPr>
                                </m:sSubPr>
                                <m:e>
                                  <m:r>
                                    <a:rPr lang="en-GB" sz="3600" b="0" i="1" smtClean="0">
                                      <a:latin typeface="Cambria Math" panose="02040503050406030204" pitchFamily="18" charset="0"/>
                                    </a:rPr>
                                    <m:t>𝑆</m:t>
                                  </m:r>
                                </m:e>
                                <m:sub>
                                  <m:r>
                                    <a:rPr lang="en-GB" sz="3600" b="0" i="1" smtClean="0">
                                      <a:latin typeface="Cambria Math" panose="02040503050406030204" pitchFamily="18" charset="0"/>
                                    </a:rPr>
                                    <m:t>𝑢</m:t>
                                  </m:r>
                                </m:sub>
                              </m:sSub>
                            </m:num>
                            <m:den>
                              <m:sSub>
                                <m:sSubPr>
                                  <m:ctrlPr>
                                    <a:rPr lang="en-GB" sz="3600" b="0" i="1" smtClean="0">
                                      <a:latin typeface="Cambria Math" panose="02040503050406030204" pitchFamily="18" charset="0"/>
                                    </a:rPr>
                                  </m:ctrlPr>
                                </m:sSubPr>
                                <m:e>
                                  <m:r>
                                    <a:rPr lang="en-GB" sz="3600" b="0" i="1" smtClean="0">
                                      <a:latin typeface="Cambria Math" panose="02040503050406030204" pitchFamily="18" charset="0"/>
                                    </a:rPr>
                                    <m:t>𝑝</m:t>
                                  </m:r>
                                </m:e>
                                <m:sub>
                                  <m:r>
                                    <a:rPr lang="en-GB" sz="3600" b="0" i="1" smtClean="0">
                                      <a:latin typeface="Cambria Math" panose="02040503050406030204" pitchFamily="18" charset="0"/>
                                    </a:rPr>
                                    <m:t>𝑢</m:t>
                                  </m:r>
                                </m:sub>
                              </m:sSub>
                              <m:r>
                                <a:rPr lang="en-GB" sz="3600" b="0" i="1" smtClean="0">
                                  <a:latin typeface="Cambria Math" panose="02040503050406030204" pitchFamily="18" charset="0"/>
                                </a:rPr>
                                <m:t>−</m:t>
                              </m:r>
                              <m:sSub>
                                <m:sSubPr>
                                  <m:ctrlPr>
                                    <a:rPr lang="en-GB" sz="3600" b="0" i="1" smtClean="0">
                                      <a:latin typeface="Cambria Math" panose="02040503050406030204" pitchFamily="18" charset="0"/>
                                    </a:rPr>
                                  </m:ctrlPr>
                                </m:sSubPr>
                                <m:e>
                                  <m:r>
                                    <a:rPr lang="en-GB" sz="3600" b="0" i="1" smtClean="0">
                                      <a:latin typeface="Cambria Math" panose="02040503050406030204" pitchFamily="18" charset="0"/>
                                    </a:rPr>
                                    <m:t>𝑝</m:t>
                                  </m:r>
                                </m:e>
                                <m:sub>
                                  <m:r>
                                    <a:rPr lang="en-GB" sz="3600" b="0" i="1" smtClean="0">
                                      <a:latin typeface="Cambria Math" panose="02040503050406030204" pitchFamily="18" charset="0"/>
                                    </a:rPr>
                                    <m:t>𝑟</m:t>
                                  </m:r>
                                </m:sub>
                              </m:sSub>
                            </m:den>
                          </m:f>
                        </m:num>
                        <m:den>
                          <m:f>
                            <m:fPr>
                              <m:ctrlPr>
                                <a:rPr lang="en-GB" sz="3600" b="0" i="1" smtClean="0">
                                  <a:latin typeface="Cambria Math" panose="02040503050406030204" pitchFamily="18" charset="0"/>
                                </a:rPr>
                              </m:ctrlPr>
                            </m:fPr>
                            <m:num>
                              <m:r>
                                <a:rPr lang="en-GB" sz="3600" b="0" i="1" smtClean="0">
                                  <a:latin typeface="Cambria Math" panose="02040503050406030204" pitchFamily="18" charset="0"/>
                                </a:rPr>
                                <m:t>𝑅𝑆</m:t>
                              </m:r>
                              <m:sSub>
                                <m:sSubPr>
                                  <m:ctrlPr>
                                    <a:rPr lang="en-GB" sz="3600" b="0" i="1" smtClean="0">
                                      <a:latin typeface="Cambria Math" panose="02040503050406030204" pitchFamily="18" charset="0"/>
                                    </a:rPr>
                                  </m:ctrlPr>
                                </m:sSubPr>
                                <m:e>
                                  <m:r>
                                    <a:rPr lang="en-GB" sz="3600" b="0" i="1" smtClean="0">
                                      <a:latin typeface="Cambria Math" panose="02040503050406030204" pitchFamily="18" charset="0"/>
                                    </a:rPr>
                                    <m:t>𝑆</m:t>
                                  </m:r>
                                </m:e>
                                <m:sub>
                                  <m:r>
                                    <a:rPr lang="en-GB" sz="3600" b="0" i="1" smtClean="0">
                                      <a:latin typeface="Cambria Math" panose="02040503050406030204" pitchFamily="18" charset="0"/>
                                    </a:rPr>
                                    <m:t>𝑢</m:t>
                                  </m:r>
                                </m:sub>
                              </m:sSub>
                            </m:num>
                            <m:den>
                              <m:r>
                                <a:rPr lang="en-GB" sz="3600" b="0" i="1" smtClean="0">
                                  <a:latin typeface="Cambria Math" panose="02040503050406030204" pitchFamily="18" charset="0"/>
                                </a:rPr>
                                <m:t>𝑛</m:t>
                              </m:r>
                              <m:r>
                                <a:rPr lang="en-GB" sz="3600" b="0" i="1" smtClean="0">
                                  <a:latin typeface="Cambria Math" panose="02040503050406030204" pitchFamily="18" charset="0"/>
                                </a:rPr>
                                <m:t>−</m:t>
                              </m:r>
                              <m:sSub>
                                <m:sSubPr>
                                  <m:ctrlPr>
                                    <a:rPr lang="en-GB" sz="3600" b="0" i="1" smtClean="0">
                                      <a:latin typeface="Cambria Math" panose="02040503050406030204" pitchFamily="18" charset="0"/>
                                    </a:rPr>
                                  </m:ctrlPr>
                                </m:sSubPr>
                                <m:e>
                                  <m:r>
                                    <a:rPr lang="en-GB" sz="3600" b="0" i="1" smtClean="0">
                                      <a:latin typeface="Cambria Math" panose="02040503050406030204" pitchFamily="18" charset="0"/>
                                    </a:rPr>
                                    <m:t>𝑝</m:t>
                                  </m:r>
                                </m:e>
                                <m:sub>
                                  <m:r>
                                    <a:rPr lang="en-GB" sz="3600" b="0" i="1" smtClean="0">
                                      <a:latin typeface="Cambria Math" panose="02040503050406030204" pitchFamily="18" charset="0"/>
                                    </a:rPr>
                                    <m:t>𝑢</m:t>
                                  </m:r>
                                </m:sub>
                              </m:sSub>
                            </m:den>
                          </m:f>
                        </m:den>
                      </m:f>
                    </m:oMath>
                  </m:oMathPara>
                </a14:m>
                <a:endParaRPr lang="en-GB" sz="3600" dirty="0"/>
              </a:p>
              <a:p>
                <a:pPr>
                  <a:spcAft>
                    <a:spcPts val="500"/>
                  </a:spcAft>
                </a:pPr>
                <a:endParaRPr lang="en-GB" sz="3600" dirty="0"/>
              </a:p>
              <a:p>
                <a:pPr>
                  <a:spcAft>
                    <a:spcPts val="500"/>
                  </a:spcAft>
                </a:pPr>
                <a:r>
                  <a:rPr lang="en-GB" sz="3600" dirty="0"/>
                  <a:t>where </a:t>
                </a:r>
                <a14:m>
                  <m:oMath xmlns:m="http://schemas.openxmlformats.org/officeDocument/2006/math">
                    <m:r>
                      <a:rPr lang="en-GB" sz="3600" b="0" i="1" smtClean="0">
                        <a:latin typeface="Cambria Math" panose="02040503050406030204" pitchFamily="18" charset="0"/>
                      </a:rPr>
                      <m:t>𝑅𝑆</m:t>
                    </m:r>
                    <m:sSub>
                      <m:sSubPr>
                        <m:ctrlPr>
                          <a:rPr lang="en-GB" sz="3600" b="0" i="1" smtClean="0">
                            <a:latin typeface="Cambria Math" panose="02040503050406030204" pitchFamily="18" charset="0"/>
                          </a:rPr>
                        </m:ctrlPr>
                      </m:sSubPr>
                      <m:e>
                        <m:r>
                          <a:rPr lang="en-GB" sz="3600" b="0" i="1" smtClean="0">
                            <a:latin typeface="Cambria Math" panose="02040503050406030204" pitchFamily="18" charset="0"/>
                          </a:rPr>
                          <m:t>𝑆</m:t>
                        </m:r>
                      </m:e>
                      <m:sub>
                        <m:r>
                          <a:rPr lang="en-GB" sz="3600" b="0" i="1" smtClean="0">
                            <a:latin typeface="Cambria Math" panose="02040503050406030204" pitchFamily="18" charset="0"/>
                          </a:rPr>
                          <m:t>𝑟</m:t>
                        </m:r>
                      </m:sub>
                    </m:sSub>
                    <m:r>
                      <a:rPr lang="en-GB" sz="3600" b="0" i="1" smtClean="0">
                        <a:latin typeface="Cambria Math" panose="02040503050406030204" pitchFamily="18" charset="0"/>
                      </a:rPr>
                      <m:t>=</m:t>
                    </m:r>
                    <m:nary>
                      <m:naryPr>
                        <m:chr m:val="∑"/>
                        <m:supHide m:val="on"/>
                        <m:ctrlPr>
                          <a:rPr lang="en-GB" sz="3600" b="0" i="1" smtClean="0">
                            <a:latin typeface="Cambria Math" panose="02040503050406030204" pitchFamily="18" charset="0"/>
                          </a:rPr>
                        </m:ctrlPr>
                      </m:naryPr>
                      <m:sub>
                        <m:r>
                          <a:rPr lang="en-GB" sz="3600" b="0" i="1" smtClean="0">
                            <a:latin typeface="Cambria Math" panose="02040503050406030204" pitchFamily="18" charset="0"/>
                          </a:rPr>
                          <m:t>𝑖</m:t>
                        </m:r>
                      </m:sub>
                      <m:sup/>
                      <m:e>
                        <m:sSubSup>
                          <m:sSubSupPr>
                            <m:ctrlPr>
                              <a:rPr lang="en-GB" sz="3600" b="0" i="1" smtClean="0">
                                <a:latin typeface="Cambria Math" panose="02040503050406030204" pitchFamily="18" charset="0"/>
                              </a:rPr>
                            </m:ctrlPr>
                          </m:sSubSupPr>
                          <m:e>
                            <m:acc>
                              <m:accPr>
                                <m:chr m:val="̂"/>
                                <m:ctrlPr>
                                  <a:rPr lang="en-GB" sz="3600" b="0" i="1" smtClean="0">
                                    <a:latin typeface="Cambria Math" panose="02040503050406030204" pitchFamily="18" charset="0"/>
                                  </a:rPr>
                                </m:ctrlPr>
                              </m:accPr>
                              <m:e>
                                <m:r>
                                  <a:rPr lang="en-GB" sz="3600" b="0" i="1" smtClean="0">
                                    <a:latin typeface="Cambria Math" panose="02040503050406030204" pitchFamily="18" charset="0"/>
                                  </a:rPr>
                                  <m:t>𝜖</m:t>
                                </m:r>
                              </m:e>
                            </m:acc>
                          </m:e>
                          <m:sub>
                            <m:r>
                              <a:rPr lang="en-GB" sz="3600" b="0" i="1" smtClean="0">
                                <a:latin typeface="Cambria Math" panose="02040503050406030204" pitchFamily="18" charset="0"/>
                              </a:rPr>
                              <m:t>𝑟𝑖</m:t>
                            </m:r>
                          </m:sub>
                          <m:sup>
                            <m:r>
                              <a:rPr lang="en-GB" sz="3600" b="0" i="1" smtClean="0">
                                <a:latin typeface="Cambria Math" panose="02040503050406030204" pitchFamily="18" charset="0"/>
                              </a:rPr>
                              <m:t>2</m:t>
                            </m:r>
                          </m:sup>
                        </m:sSubSup>
                      </m:e>
                    </m:nary>
                  </m:oMath>
                </a14:m>
                <a:endParaRPr lang="en-GB" sz="3600" dirty="0"/>
              </a:p>
            </p:txBody>
          </p:sp>
        </mc:Choice>
        <mc:Fallback xmlns="">
          <p:sp>
            <p:nvSpPr>
              <p:cNvPr id="13" name="TextBox 12">
                <a:extLst>
                  <a:ext uri="{FF2B5EF4-FFF2-40B4-BE49-F238E27FC236}">
                    <a16:creationId xmlns:a16="http://schemas.microsoft.com/office/drawing/2014/main" id="{38A48ABE-5399-4E59-B116-C28AF1362E24}"/>
                  </a:ext>
                </a:extLst>
              </p:cNvPr>
              <p:cNvSpPr txBox="1">
                <a:spLocks noRot="1" noChangeAspect="1" noMove="1" noResize="1" noEditPoints="1" noAdjustHandles="1" noChangeArrowheads="1" noChangeShapeType="1" noTextEdit="1"/>
              </p:cNvSpPr>
              <p:nvPr/>
            </p:nvSpPr>
            <p:spPr>
              <a:xfrm>
                <a:off x="477298" y="3427496"/>
                <a:ext cx="7187184" cy="4547014"/>
              </a:xfrm>
              <a:prstGeom prst="rect">
                <a:avLst/>
              </a:prstGeom>
              <a:blipFill>
                <a:blip r:embed="rId3"/>
                <a:stretch>
                  <a:fillRect l="-3817" t="-3217" b="-5094"/>
                </a:stretch>
              </a:blipFill>
            </p:spPr>
            <p:txBody>
              <a:bodyPr/>
              <a:lstStyle/>
              <a:p>
                <a:r>
                  <a:rPr lang="en-GB">
                    <a:noFill/>
                  </a:rPr>
                  <a:t> </a:t>
                </a:r>
              </a:p>
            </p:txBody>
          </p:sp>
        </mc:Fallback>
      </mc:AlternateContent>
      <p:sp>
        <p:nvSpPr>
          <p:cNvPr id="15" name="Speech Bubble: Rectangle with Corners Rounded 14">
            <a:extLst>
              <a:ext uri="{FF2B5EF4-FFF2-40B4-BE49-F238E27FC236}">
                <a16:creationId xmlns:a16="http://schemas.microsoft.com/office/drawing/2014/main" id="{E23FC2BA-4035-439E-AE93-1907E077B307}"/>
              </a:ext>
            </a:extLst>
          </p:cNvPr>
          <p:cNvSpPr/>
          <p:nvPr/>
        </p:nvSpPr>
        <p:spPr>
          <a:xfrm>
            <a:off x="5961888" y="5815584"/>
            <a:ext cx="7044500" cy="3090672"/>
          </a:xfrm>
          <a:prstGeom prst="wedgeRoundRectCallout">
            <a:avLst>
              <a:gd name="adj1" fmla="val -48085"/>
              <a:gd name="adj2" fmla="val -6167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GB" dirty="0"/>
              <a:t>How much more error do we get when restricting the model.</a:t>
            </a:r>
          </a:p>
          <a:p>
            <a:pPr marL="457200" indent="-457200">
              <a:buFont typeface="Arial" panose="020B0604020202020204" pitchFamily="34" charset="0"/>
              <a:buChar char="•"/>
            </a:pPr>
            <a:r>
              <a:rPr lang="en-GB" dirty="0"/>
              <a:t>If it’s a lot (F big) then the restriction should be rejected</a:t>
            </a:r>
          </a:p>
          <a:p>
            <a:pPr marL="457200" indent="-457200">
              <a:buFont typeface="Arial" panose="020B0604020202020204" pitchFamily="34" charset="0"/>
              <a:buChar char="•"/>
            </a:pPr>
            <a:r>
              <a:rPr lang="en-GB" dirty="0"/>
              <a:t>How do we know when F is big?</a:t>
            </a:r>
          </a:p>
          <a:p>
            <a:pPr marL="457200" indent="-457200">
              <a:buFont typeface="Arial" panose="020B0604020202020204" pitchFamily="34" charset="0"/>
              <a:buChar char="•"/>
            </a:pPr>
            <a:r>
              <a:rPr lang="en-GB" dirty="0"/>
              <a:t>Somebody worked out how F is distributed (turns out his name was Fisher)</a:t>
            </a:r>
          </a:p>
        </p:txBody>
      </p:sp>
    </p:spTree>
    <p:extLst>
      <p:ext uri="{BB962C8B-B14F-4D97-AF65-F5344CB8AC3E}">
        <p14:creationId xmlns:p14="http://schemas.microsoft.com/office/powerpoint/2010/main" val="20339213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06870" y="1179860"/>
            <a:ext cx="3088137" cy="614016"/>
          </a:xfrm>
          <a:prstGeom prst="rect">
            <a:avLst/>
          </a:prstGeom>
        </p:spPr>
      </p:pic>
      <p:pic>
        <p:nvPicPr>
          <p:cNvPr id="4" name="Picture 3"/>
          <p:cNvPicPr>
            <a:picLocks noChangeAspect="1"/>
          </p:cNvPicPr>
          <p:nvPr/>
        </p:nvPicPr>
        <p:blipFill>
          <a:blip r:embed="rId3"/>
          <a:stretch>
            <a:fillRect/>
          </a:stretch>
        </p:blipFill>
        <p:spPr>
          <a:xfrm>
            <a:off x="4487392" y="2045172"/>
            <a:ext cx="7151476" cy="5201073"/>
          </a:xfrm>
          <a:prstGeom prst="rect">
            <a:avLst/>
          </a:prstGeom>
        </p:spPr>
      </p:pic>
      <p:sp>
        <p:nvSpPr>
          <p:cNvPr id="20" name="Rectangle 4"/>
          <p:cNvSpPr txBox="1">
            <a:spLocks noChangeArrowheads="1"/>
          </p:cNvSpPr>
          <p:nvPr/>
        </p:nvSpPr>
        <p:spPr>
          <a:xfrm>
            <a:off x="120931" y="337641"/>
            <a:ext cx="9829892" cy="948289"/>
          </a:xfrm>
          <a:prstGeom prst="rect">
            <a:avLst/>
          </a:prstGeom>
        </p:spPr>
        <p:txBody>
          <a:bodyPr/>
          <a:lstStyle>
            <a:lvl1pPr algn="l" rtl="0" eaLnBrk="1" fontAlgn="base" hangingPunct="1">
              <a:spcBef>
                <a:spcPct val="0"/>
              </a:spcBef>
              <a:spcAft>
                <a:spcPct val="0"/>
              </a:spcAft>
              <a:defRPr sz="2800" b="1">
                <a:solidFill>
                  <a:schemeClr val="accent3">
                    <a:lumMod val="50000"/>
                  </a:schemeClr>
                </a:solidFill>
                <a:latin typeface="Palatino Linotype"/>
                <a:ea typeface="+mj-ea"/>
                <a:cs typeface="Palatino Linotype"/>
              </a:defRPr>
            </a:lvl1pPr>
            <a:lvl2pPr algn="l" rtl="0" eaLnBrk="1" fontAlgn="base" hangingPunct="1">
              <a:spcBef>
                <a:spcPct val="0"/>
              </a:spcBef>
              <a:spcAft>
                <a:spcPct val="0"/>
              </a:spcAft>
              <a:defRPr sz="2400" b="1">
                <a:solidFill>
                  <a:srgbClr val="FFFFFF"/>
                </a:solidFill>
                <a:latin typeface="Arial" charset="0"/>
              </a:defRPr>
            </a:lvl2pPr>
            <a:lvl3pPr algn="l" rtl="0" eaLnBrk="1" fontAlgn="base" hangingPunct="1">
              <a:spcBef>
                <a:spcPct val="0"/>
              </a:spcBef>
              <a:spcAft>
                <a:spcPct val="0"/>
              </a:spcAft>
              <a:defRPr sz="2400" b="1">
                <a:solidFill>
                  <a:srgbClr val="FFFFFF"/>
                </a:solidFill>
                <a:latin typeface="Arial" charset="0"/>
              </a:defRPr>
            </a:lvl3pPr>
            <a:lvl4pPr algn="l" rtl="0" eaLnBrk="1" fontAlgn="base" hangingPunct="1">
              <a:spcBef>
                <a:spcPct val="0"/>
              </a:spcBef>
              <a:spcAft>
                <a:spcPct val="0"/>
              </a:spcAft>
              <a:defRPr sz="2400" b="1">
                <a:solidFill>
                  <a:srgbClr val="FFFFFF"/>
                </a:solidFill>
                <a:latin typeface="Arial" charset="0"/>
              </a:defRPr>
            </a:lvl4pPr>
            <a:lvl5pPr algn="l" rtl="0" eaLnBrk="1" fontAlgn="base" hangingPunct="1">
              <a:spcBef>
                <a:spcPct val="0"/>
              </a:spcBef>
              <a:spcAft>
                <a:spcPct val="0"/>
              </a:spcAft>
              <a:defRPr sz="2400" b="1">
                <a:solidFill>
                  <a:srgbClr val="FFFFFF"/>
                </a:solidFill>
                <a:latin typeface="Arial" charset="0"/>
              </a:defRPr>
            </a:lvl5pPr>
            <a:lvl6pPr marL="457200" algn="l" rtl="0" eaLnBrk="1" fontAlgn="base" hangingPunct="1">
              <a:spcBef>
                <a:spcPct val="0"/>
              </a:spcBef>
              <a:spcAft>
                <a:spcPct val="0"/>
              </a:spcAft>
              <a:defRPr sz="2400" b="1">
                <a:solidFill>
                  <a:srgbClr val="FFFFFF"/>
                </a:solidFill>
                <a:latin typeface="Arial" charset="0"/>
              </a:defRPr>
            </a:lvl6pPr>
            <a:lvl7pPr marL="914400" algn="l" rtl="0" eaLnBrk="1" fontAlgn="base" hangingPunct="1">
              <a:spcBef>
                <a:spcPct val="0"/>
              </a:spcBef>
              <a:spcAft>
                <a:spcPct val="0"/>
              </a:spcAft>
              <a:defRPr sz="2400" b="1">
                <a:solidFill>
                  <a:srgbClr val="FFFFFF"/>
                </a:solidFill>
                <a:latin typeface="Arial" charset="0"/>
              </a:defRPr>
            </a:lvl7pPr>
            <a:lvl8pPr marL="1371600" algn="l" rtl="0" eaLnBrk="1" fontAlgn="base" hangingPunct="1">
              <a:spcBef>
                <a:spcPct val="0"/>
              </a:spcBef>
              <a:spcAft>
                <a:spcPct val="0"/>
              </a:spcAft>
              <a:defRPr sz="2400" b="1">
                <a:solidFill>
                  <a:srgbClr val="FFFFFF"/>
                </a:solidFill>
                <a:latin typeface="Arial" charset="0"/>
              </a:defRPr>
            </a:lvl8pPr>
            <a:lvl9pPr marL="1828800" algn="l" rtl="0" eaLnBrk="1" fontAlgn="base" hangingPunct="1">
              <a:spcBef>
                <a:spcPct val="0"/>
              </a:spcBef>
              <a:spcAft>
                <a:spcPct val="0"/>
              </a:spcAft>
              <a:defRPr sz="2400" b="1">
                <a:solidFill>
                  <a:srgbClr val="FFFFFF"/>
                </a:solidFill>
                <a:latin typeface="Arial" charset="0"/>
              </a:defRPr>
            </a:lvl9pPr>
          </a:lstStyle>
          <a:p>
            <a:pPr defTabSz="1300277"/>
            <a:r>
              <a:rPr lang="en-US" sz="3982" kern="0" dirty="0">
                <a:latin typeface="Palatino Linotype" charset="0"/>
              </a:rPr>
              <a:t>F distribution</a:t>
            </a:r>
          </a:p>
        </p:txBody>
      </p:sp>
      <p:pic>
        <p:nvPicPr>
          <p:cNvPr id="6" name="Picture 5"/>
          <p:cNvPicPr>
            <a:picLocks noChangeAspect="1"/>
          </p:cNvPicPr>
          <p:nvPr/>
        </p:nvPicPr>
        <p:blipFill>
          <a:blip r:embed="rId4"/>
          <a:stretch>
            <a:fillRect/>
          </a:stretch>
        </p:blipFill>
        <p:spPr>
          <a:xfrm>
            <a:off x="10419120" y="1"/>
            <a:ext cx="2585417" cy="3144947"/>
          </a:xfrm>
          <a:prstGeom prst="rect">
            <a:avLst/>
          </a:prstGeom>
        </p:spPr>
      </p:pic>
      <p:sp>
        <p:nvSpPr>
          <p:cNvPr id="7" name="Rounded Rectangular Callout 6"/>
          <p:cNvSpPr/>
          <p:nvPr/>
        </p:nvSpPr>
        <p:spPr>
          <a:xfrm>
            <a:off x="4873752" y="442265"/>
            <a:ext cx="3894040" cy="1075639"/>
          </a:xfrm>
          <a:prstGeom prst="wedgeRoundRectCallout">
            <a:avLst>
              <a:gd name="adj1" fmla="val 105891"/>
              <a:gd name="adj2" fmla="val -35460"/>
              <a:gd name="adj3" fmla="val 16667"/>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a:t>After R.A. Fisher (1890-1962)</a:t>
            </a:r>
          </a:p>
          <a:p>
            <a:pPr algn="ctr"/>
            <a:r>
              <a:rPr lang="en-US" sz="2000" dirty="0"/>
              <a:t>(did not work for Guinness)</a:t>
            </a:r>
          </a:p>
        </p:txBody>
      </p:sp>
      <p:sp>
        <p:nvSpPr>
          <p:cNvPr id="17" name="Rounded Rectangular Callout 16"/>
          <p:cNvSpPr/>
          <p:nvPr/>
        </p:nvSpPr>
        <p:spPr>
          <a:xfrm>
            <a:off x="8634562" y="8043523"/>
            <a:ext cx="4369974" cy="1009038"/>
          </a:xfrm>
          <a:prstGeom prst="wedgeRoundRectCallout">
            <a:avLst>
              <a:gd name="adj1" fmla="val -12317"/>
              <a:gd name="adj2" fmla="val -223372"/>
              <a:gd name="adj3" fmla="val 16667"/>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a:t>Find critical value by equating this area to significance level; 5%</a:t>
            </a:r>
          </a:p>
        </p:txBody>
      </p:sp>
      <p:sp>
        <p:nvSpPr>
          <p:cNvPr id="9" name="Rounded Rectangular Callout 8"/>
          <p:cNvSpPr/>
          <p:nvPr/>
        </p:nvSpPr>
        <p:spPr>
          <a:xfrm>
            <a:off x="120931" y="7246245"/>
            <a:ext cx="8173444" cy="1594549"/>
          </a:xfrm>
          <a:prstGeom prst="wedgeRoundRectCallout">
            <a:avLst>
              <a:gd name="adj1" fmla="val -489"/>
              <a:gd name="adj2" fmla="val -67142"/>
              <a:gd name="adj3" fmla="val 16667"/>
            </a:avLst>
          </a:prstGeom>
          <a:ln/>
        </p:spPr>
        <p:style>
          <a:lnRef idx="2">
            <a:schemeClr val="accent1"/>
          </a:lnRef>
          <a:fillRef idx="1">
            <a:schemeClr val="lt1"/>
          </a:fillRef>
          <a:effectRef idx="0">
            <a:schemeClr val="accent1"/>
          </a:effectRef>
          <a:fontRef idx="minor">
            <a:schemeClr val="dk1"/>
          </a:fontRef>
        </p:style>
        <p:txBody>
          <a:bodyPr rtlCol="0" anchor="ctr"/>
          <a:lstStyle/>
          <a:p>
            <a:r>
              <a:rPr lang="en-US" sz="2275" dirty="0"/>
              <a:t>If the F statistic is large it means that some or all of the restrictions jointly tested are probably not true</a:t>
            </a:r>
          </a:p>
        </p:txBody>
      </p:sp>
      <p:sp>
        <p:nvSpPr>
          <p:cNvPr id="10" name="Rounded Rectangular Callout 9"/>
          <p:cNvSpPr/>
          <p:nvPr/>
        </p:nvSpPr>
        <p:spPr>
          <a:xfrm>
            <a:off x="1853" y="2301822"/>
            <a:ext cx="4570147" cy="3368891"/>
          </a:xfrm>
          <a:prstGeom prst="wedgeRoundRectCallout">
            <a:avLst>
              <a:gd name="adj1" fmla="val 3508"/>
              <a:gd name="adj2" fmla="val -72126"/>
              <a:gd name="adj3" fmla="val 16667"/>
            </a:avLst>
          </a:prstGeom>
          <a:ln/>
        </p:spPr>
        <p:style>
          <a:lnRef idx="2">
            <a:schemeClr val="accent1"/>
          </a:lnRef>
          <a:fillRef idx="1">
            <a:schemeClr val="lt1"/>
          </a:fillRef>
          <a:effectRef idx="0">
            <a:schemeClr val="accent1"/>
          </a:effectRef>
          <a:fontRef idx="minor">
            <a:schemeClr val="dk1"/>
          </a:fontRef>
        </p:style>
        <p:txBody>
          <a:bodyPr rtlCol="0" anchor="ctr"/>
          <a:lstStyle/>
          <a:p>
            <a:r>
              <a:rPr lang="en-US" sz="2200" dirty="0"/>
              <a:t>F distribution has two arguments</a:t>
            </a:r>
          </a:p>
          <a:p>
            <a:pPr marL="487604" indent="-487604">
              <a:buAutoNum type="arabicPeriod"/>
            </a:pPr>
            <a:r>
              <a:rPr lang="en-US" sz="2200" dirty="0"/>
              <a:t>Number of restrictions</a:t>
            </a:r>
          </a:p>
          <a:p>
            <a:pPr marL="487604" indent="-487604">
              <a:buAutoNum type="arabicPeriod"/>
            </a:pPr>
            <a:r>
              <a:rPr lang="en-US" sz="2200" dirty="0"/>
              <a:t>Degrees of freedom unrestricted model</a:t>
            </a:r>
          </a:p>
        </p:txBody>
      </p:sp>
    </p:spTree>
    <p:extLst>
      <p:ext uri="{BB962C8B-B14F-4D97-AF65-F5344CB8AC3E}">
        <p14:creationId xmlns:p14="http://schemas.microsoft.com/office/powerpoint/2010/main" val="1268409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Grp="1" noChangeArrowheads="1"/>
          </p:cNvSpPr>
          <p:nvPr>
            <p:ph type="title"/>
          </p:nvPr>
        </p:nvSpPr>
        <p:spPr>
          <a:xfrm>
            <a:off x="365581" y="473033"/>
            <a:ext cx="9829892" cy="948289"/>
          </a:xfrm>
        </p:spPr>
        <p:txBody>
          <a:bodyPr/>
          <a:lstStyle/>
          <a:p>
            <a:r>
              <a:rPr lang="en-US" b="1" dirty="0">
                <a:latin typeface="Palatino Linotype" charset="0"/>
              </a:rPr>
              <a:t>Endogeneity and Multivariate Regression </a:t>
            </a:r>
          </a:p>
        </p:txBody>
      </p:sp>
      <mc:AlternateContent xmlns:mc="http://schemas.openxmlformats.org/markup-compatibility/2006" xmlns:a14="http://schemas.microsoft.com/office/drawing/2010/main">
        <mc:Choice Requires="a14">
          <p:sp>
            <p:nvSpPr>
              <p:cNvPr id="2" name="TextBox 1"/>
              <p:cNvSpPr txBox="1"/>
              <p:nvPr/>
            </p:nvSpPr>
            <p:spPr>
              <a:xfrm>
                <a:off x="213949" y="2177758"/>
                <a:ext cx="12310467" cy="8403326"/>
              </a:xfrm>
              <a:prstGeom prst="rect">
                <a:avLst/>
              </a:prstGeom>
              <a:noFill/>
            </p:spPr>
            <p:txBody>
              <a:bodyPr wrap="square" lIns="0" tIns="0" rIns="0" bIns="0" rtlCol="0">
                <a:spAutoFit/>
              </a:bodyPr>
              <a:lstStyle/>
              <a:p>
                <a:r>
                  <a:rPr lang="en-GB" sz="3413" dirty="0">
                    <a:latin typeface="Palatino Linotype"/>
                    <a:cs typeface="Palatino Linotype"/>
                  </a:rPr>
                  <a:t>Suppose we are only interested in schooling</a:t>
                </a:r>
              </a:p>
              <a:p>
                <a:endParaRPr lang="en-GB" sz="3413" dirty="0">
                  <a:latin typeface="Palatino Linotype"/>
                  <a:cs typeface="Palatino Linotype"/>
                </a:endParaRPr>
              </a:p>
              <a:p>
                <a:pPr algn="ctr"/>
                <a14:m>
                  <m:oMath xmlns:m="http://schemas.openxmlformats.org/officeDocument/2006/math">
                    <m:r>
                      <a:rPr lang="en-GB" sz="3413" i="1">
                        <a:latin typeface="Cambria Math" charset="0"/>
                        <a:cs typeface="Palatino Linotype"/>
                      </a:rPr>
                      <m:t>𝑊𝑎𝑔𝑒</m:t>
                    </m:r>
                    <m:r>
                      <a:rPr lang="en-GB" sz="3413" i="1">
                        <a:latin typeface="Cambria Math" panose="02040503050406030204" pitchFamily="18" charset="0"/>
                        <a:cs typeface="Palatino Linotype"/>
                      </a:rPr>
                      <m:t>=</m:t>
                    </m:r>
                    <m:sSub>
                      <m:sSubPr>
                        <m:ctrlPr>
                          <a:rPr lang="en-GB" sz="3413" i="1">
                            <a:latin typeface="Cambria Math" panose="02040503050406030204" pitchFamily="18" charset="0"/>
                            <a:cs typeface="Palatino Linotype"/>
                          </a:rPr>
                        </m:ctrlPr>
                      </m:sSubPr>
                      <m:e>
                        <m:r>
                          <a:rPr lang="en-GB" sz="3413" i="1">
                            <a:latin typeface="Cambria Math" panose="02040503050406030204" pitchFamily="18" charset="0"/>
                            <a:cs typeface="Palatino Linotype"/>
                          </a:rPr>
                          <m:t>𝛽</m:t>
                        </m:r>
                      </m:e>
                      <m:sub>
                        <m:r>
                          <a:rPr lang="en-GB" sz="3413" i="1">
                            <a:latin typeface="Cambria Math" panose="02040503050406030204" pitchFamily="18" charset="0"/>
                            <a:cs typeface="Palatino Linotype"/>
                          </a:rPr>
                          <m:t>1</m:t>
                        </m:r>
                      </m:sub>
                    </m:sSub>
                    <m:r>
                      <a:rPr lang="en-GB" sz="3413" i="1">
                        <a:latin typeface="Cambria Math" panose="02040503050406030204" pitchFamily="18" charset="0"/>
                        <a:cs typeface="Palatino Linotype"/>
                      </a:rPr>
                      <m:t>+</m:t>
                    </m:r>
                    <m:sSub>
                      <m:sSubPr>
                        <m:ctrlPr>
                          <a:rPr lang="en-GB" sz="3413" i="1">
                            <a:latin typeface="Cambria Math" panose="02040503050406030204" pitchFamily="18" charset="0"/>
                            <a:cs typeface="Palatino Linotype"/>
                          </a:rPr>
                        </m:ctrlPr>
                      </m:sSubPr>
                      <m:e>
                        <m:r>
                          <a:rPr lang="en-GB" sz="3413" i="1">
                            <a:latin typeface="Cambria Math" panose="02040503050406030204" pitchFamily="18" charset="0"/>
                            <a:cs typeface="Palatino Linotype"/>
                          </a:rPr>
                          <m:t>𝛽</m:t>
                        </m:r>
                      </m:e>
                      <m:sub>
                        <m:r>
                          <a:rPr lang="en-GB" sz="3413" i="1">
                            <a:latin typeface="Cambria Math" panose="02040503050406030204" pitchFamily="18" charset="0"/>
                            <a:cs typeface="Palatino Linotype"/>
                          </a:rPr>
                          <m:t>2</m:t>
                        </m:r>
                      </m:sub>
                    </m:sSub>
                    <m:r>
                      <a:rPr lang="en-GB" sz="3413" i="1">
                        <a:latin typeface="Cambria Math" charset="0"/>
                        <a:cs typeface="Palatino Linotype"/>
                      </a:rPr>
                      <m:t>𝐸𝐷𝑈</m:t>
                    </m:r>
                    <m:r>
                      <a:rPr lang="en-GB" sz="3413" b="0" i="1" smtClean="0">
                        <a:latin typeface="Cambria Math" panose="02040503050406030204" pitchFamily="18" charset="0"/>
                        <a:cs typeface="Palatino Linotype"/>
                      </a:rPr>
                      <m:t>𝐶</m:t>
                    </m:r>
                    <m:r>
                      <a:rPr lang="en-GB" sz="3413" i="1">
                        <a:latin typeface="Cambria Math" panose="02040503050406030204" pitchFamily="18" charset="0"/>
                        <a:cs typeface="Palatino Linotype"/>
                      </a:rPr>
                      <m:t>+</m:t>
                    </m:r>
                    <m:r>
                      <a:rPr lang="en-GB" sz="3413" i="1">
                        <a:latin typeface="Cambria Math" panose="02040503050406030204" pitchFamily="18" charset="0"/>
                        <a:cs typeface="Palatino Linotype"/>
                      </a:rPr>
                      <m:t>𝜖</m:t>
                    </m:r>
                  </m:oMath>
                </a14:m>
                <a:r>
                  <a:rPr lang="en-GB" sz="3413" dirty="0">
                    <a:latin typeface="Palatino Linotype"/>
                    <a:cs typeface="Palatino Linotype"/>
                  </a:rPr>
                  <a:t> </a:t>
                </a:r>
              </a:p>
              <a:p>
                <a:endParaRPr lang="en-GB" sz="3413" dirty="0">
                  <a:latin typeface="Palatino Linotype"/>
                  <a:cs typeface="Palatino Linotype"/>
                </a:endParaRPr>
              </a:p>
              <a:p>
                <a:endParaRPr lang="en-GB" sz="3413" dirty="0">
                  <a:latin typeface="Palatino Linotype"/>
                  <a:cs typeface="Palatino Linotype"/>
                </a:endParaRPr>
              </a:p>
              <a:p>
                <a:r>
                  <a:rPr lang="en-GB" sz="3413" dirty="0">
                    <a:latin typeface="Palatino Linotype"/>
                    <a:cs typeface="Palatino Linotype"/>
                  </a:rPr>
                  <a:t>so that </a:t>
                </a:r>
                <a14:m>
                  <m:oMath xmlns:m="http://schemas.openxmlformats.org/officeDocument/2006/math">
                    <m:r>
                      <a:rPr lang="en-GB" sz="3413" i="1">
                        <a:latin typeface="Cambria Math" panose="02040503050406030204" pitchFamily="18" charset="0"/>
                        <a:cs typeface="Palatino Linotype"/>
                      </a:rPr>
                      <m:t>𝜖</m:t>
                    </m:r>
                    <m:r>
                      <a:rPr lang="en-GB" sz="3413" i="1">
                        <a:latin typeface="Cambria Math" panose="02040503050406030204" pitchFamily="18" charset="0"/>
                        <a:cs typeface="Palatino Linotype"/>
                      </a:rPr>
                      <m:t>=</m:t>
                    </m:r>
                    <m:sSub>
                      <m:sSubPr>
                        <m:ctrlPr>
                          <a:rPr lang="en-GB" sz="3413" i="1">
                            <a:latin typeface="Cambria Math" panose="02040503050406030204" pitchFamily="18" charset="0"/>
                            <a:cs typeface="Palatino Linotype"/>
                          </a:rPr>
                        </m:ctrlPr>
                      </m:sSubPr>
                      <m:e>
                        <m:r>
                          <a:rPr lang="en-GB" sz="3413" i="1">
                            <a:latin typeface="Cambria Math" panose="02040503050406030204" pitchFamily="18" charset="0"/>
                            <a:cs typeface="Palatino Linotype"/>
                          </a:rPr>
                          <m:t>𝛽</m:t>
                        </m:r>
                      </m:e>
                      <m:sub>
                        <m:r>
                          <a:rPr lang="en-GB" sz="3413" i="1">
                            <a:latin typeface="Cambria Math" panose="02040503050406030204" pitchFamily="18" charset="0"/>
                            <a:cs typeface="Palatino Linotype"/>
                          </a:rPr>
                          <m:t>3</m:t>
                        </m:r>
                      </m:sub>
                    </m:sSub>
                    <m:r>
                      <a:rPr lang="en-GB" sz="3413" i="1">
                        <a:latin typeface="Cambria Math" charset="0"/>
                        <a:cs typeface="Palatino Linotype"/>
                      </a:rPr>
                      <m:t>𝐹𝐸𝑀𝐴𝐿𝐸</m:t>
                    </m:r>
                    <m:r>
                      <a:rPr lang="en-GB" sz="3413" i="1">
                        <a:latin typeface="Cambria Math" panose="02040503050406030204" pitchFamily="18" charset="0"/>
                        <a:cs typeface="Palatino Linotype"/>
                      </a:rPr>
                      <m:t>+</m:t>
                    </m:r>
                    <m:r>
                      <a:rPr lang="en-GB" sz="3413" i="1">
                        <a:latin typeface="Cambria Math" panose="02040503050406030204" pitchFamily="18" charset="0"/>
                        <a:cs typeface="Palatino Linotype"/>
                      </a:rPr>
                      <m:t>𝑢</m:t>
                    </m:r>
                  </m:oMath>
                </a14:m>
                <a:endParaRPr lang="en-GB" sz="3413" dirty="0">
                  <a:latin typeface="Palatino Linotype"/>
                  <a:cs typeface="Palatino Linotype"/>
                </a:endParaRPr>
              </a:p>
              <a:p>
                <a:endParaRPr lang="en-GB" sz="3413" dirty="0">
                  <a:latin typeface="Palatino Linotype"/>
                  <a:cs typeface="Palatino Linotype"/>
                </a:endParaRPr>
              </a:p>
              <a:p>
                <a:pPr marL="487604" indent="-487604">
                  <a:buFont typeface="Arial" panose="020B0604020202020204" pitchFamily="34" charset="0"/>
                  <a:buChar char="•"/>
                </a:pPr>
                <a:r>
                  <a:rPr lang="en-GB" sz="3413" dirty="0">
                    <a:latin typeface="Palatino Linotype"/>
                    <a:cs typeface="Palatino Linotype"/>
                  </a:rPr>
                  <a:t>Suppose we are only interested in the effect of schooling</a:t>
                </a:r>
              </a:p>
              <a:p>
                <a:pPr marL="487604" indent="-487604">
                  <a:buFont typeface="Arial" panose="020B0604020202020204" pitchFamily="34" charset="0"/>
                  <a:buChar char="•"/>
                </a:pPr>
                <a:r>
                  <a:rPr lang="en-GB" sz="3413" dirty="0">
                    <a:latin typeface="Palatino Linotype"/>
                    <a:cs typeface="Palatino Linotype"/>
                  </a:rPr>
                  <a:t>But there is a correlation between schooling and gender and gender has also a separate effect on wages</a:t>
                </a:r>
              </a:p>
              <a:p>
                <a14:m>
                  <m:oMath xmlns:m="http://schemas.openxmlformats.org/officeDocument/2006/math">
                    <m:r>
                      <a:rPr lang="en-GB" sz="3413" i="1">
                        <a:latin typeface="Cambria Math" panose="02040503050406030204" pitchFamily="18" charset="0"/>
                        <a:ea typeface="Cambria Math" panose="02040503050406030204" pitchFamily="18" charset="0"/>
                      </a:rPr>
                      <m:t>⟹</m:t>
                    </m:r>
                  </m:oMath>
                </a14:m>
                <a:r>
                  <a:rPr lang="en-GB" sz="3413" dirty="0">
                    <a:latin typeface="Palatino Linotype"/>
                    <a:cs typeface="Palatino Linotype"/>
                  </a:rPr>
                  <a:t>Estimate of </a:t>
                </a:r>
                <a14:m>
                  <m:oMath xmlns:m="http://schemas.openxmlformats.org/officeDocument/2006/math">
                    <m:sSub>
                      <m:sSubPr>
                        <m:ctrlPr>
                          <a:rPr lang="en-GB" sz="3413" i="1">
                            <a:latin typeface="Cambria Math" panose="02040503050406030204" pitchFamily="18" charset="0"/>
                            <a:cs typeface="Palatino Linotype"/>
                          </a:rPr>
                        </m:ctrlPr>
                      </m:sSubPr>
                      <m:e>
                        <m:r>
                          <a:rPr lang="en-GB" sz="3413" i="1">
                            <a:latin typeface="Cambria Math" panose="02040503050406030204" pitchFamily="18" charset="0"/>
                            <a:cs typeface="Palatino Linotype"/>
                          </a:rPr>
                          <m:t>𝛽</m:t>
                        </m:r>
                      </m:e>
                      <m:sub>
                        <m:r>
                          <a:rPr lang="en-GB" sz="3413" i="1">
                            <a:latin typeface="Cambria Math" panose="02040503050406030204" pitchFamily="18" charset="0"/>
                            <a:cs typeface="Palatino Linotype"/>
                          </a:rPr>
                          <m:t>2</m:t>
                        </m:r>
                      </m:sub>
                    </m:sSub>
                    <m:r>
                      <a:rPr lang="en-GB" sz="3413" i="1">
                        <a:latin typeface="Cambria Math" panose="02040503050406030204" pitchFamily="18" charset="0"/>
                        <a:cs typeface="Palatino Linotype"/>
                      </a:rPr>
                      <m:t> </m:t>
                    </m:r>
                  </m:oMath>
                </a14:m>
                <a:r>
                  <a:rPr lang="en-GB" sz="3413" dirty="0">
                    <a:latin typeface="Palatino Linotype"/>
                    <a:cs typeface="Palatino Linotype"/>
                  </a:rPr>
                  <a:t>is biased</a:t>
                </a:r>
              </a:p>
              <a:p>
                <a:pPr algn="ctr"/>
                <a:endParaRPr lang="en-GB" sz="3413" dirty="0">
                  <a:latin typeface="Palatino Linotype"/>
                  <a:cs typeface="Palatino Linotype"/>
                </a:endParaRPr>
              </a:p>
              <a:p>
                <a:pPr algn="ctr"/>
                <a:endParaRPr lang="en-GB" sz="3413" dirty="0">
                  <a:latin typeface="Palatino Linotype"/>
                  <a:cs typeface="Palatino Linotype"/>
                </a:endParaRPr>
              </a:p>
              <a:p>
                <a:endParaRPr lang="en-GB" sz="3413" dirty="0">
                  <a:latin typeface="Palatino Linotype"/>
                  <a:cs typeface="Palatino Linotype"/>
                </a:endParaRPr>
              </a:p>
              <a:p>
                <a:endParaRPr lang="en-GB" sz="3413" dirty="0">
                  <a:latin typeface="Palatino Linotype"/>
                  <a:cs typeface="Palatino Linotype"/>
                </a:endParaRPr>
              </a:p>
              <a:p>
                <a:endParaRPr lang="en-GB" sz="3413" dirty="0">
                  <a:latin typeface="Palatino Linotype"/>
                  <a:cs typeface="Palatino Linotype"/>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213949" y="2177758"/>
                <a:ext cx="12310467" cy="8403326"/>
              </a:xfrm>
              <a:prstGeom prst="rect">
                <a:avLst/>
              </a:prstGeom>
              <a:blipFill>
                <a:blip r:embed="rId3"/>
                <a:stretch>
                  <a:fillRect l="-2129" t="-1595" r="-347"/>
                </a:stretch>
              </a:blipFill>
            </p:spPr>
            <p:txBody>
              <a:bodyPr/>
              <a:lstStyle/>
              <a:p>
                <a:r>
                  <a:rPr lang="en-GB">
                    <a:noFill/>
                  </a:rPr>
                  <a:t> </a:t>
                </a:r>
              </a:p>
            </p:txBody>
          </p:sp>
        </mc:Fallback>
      </mc:AlternateContent>
      <p:sp>
        <p:nvSpPr>
          <p:cNvPr id="6" name="Rounded Rectangular Callout 5"/>
          <p:cNvSpPr/>
          <p:nvPr/>
        </p:nvSpPr>
        <p:spPr>
          <a:xfrm>
            <a:off x="9300538" y="3757099"/>
            <a:ext cx="3753736" cy="1339670"/>
          </a:xfrm>
          <a:prstGeom prst="wedgeRoundRectCallout">
            <a:avLst>
              <a:gd name="adj1" fmla="val 4679"/>
              <a:gd name="adj2" fmla="val 117947"/>
              <a:gd name="adj3" fmla="val 16667"/>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2800" dirty="0"/>
              <a:t>e.g. women tend to have less schooling</a:t>
            </a:r>
          </a:p>
        </p:txBody>
      </p:sp>
      <p:sp>
        <p:nvSpPr>
          <p:cNvPr id="3" name="Rounded Rectangular Callout 2"/>
          <p:cNvSpPr/>
          <p:nvPr/>
        </p:nvSpPr>
        <p:spPr>
          <a:xfrm>
            <a:off x="9250800" y="1437920"/>
            <a:ext cx="3753736" cy="1844565"/>
          </a:xfrm>
          <a:prstGeom prst="wedgeRoundRectCallout">
            <a:avLst>
              <a:gd name="adj1" fmla="val -11487"/>
              <a:gd name="adj2" fmla="val 79413"/>
              <a:gd name="adj3" fmla="val 16667"/>
            </a:avLst>
          </a:prstGeom>
          <a:ln/>
        </p:spPr>
        <p:style>
          <a:lnRef idx="0">
            <a:schemeClr val="accent4"/>
          </a:lnRef>
          <a:fillRef idx="3">
            <a:schemeClr val="accent4"/>
          </a:fillRef>
          <a:effectRef idx="3">
            <a:schemeClr val="accent4"/>
          </a:effectRef>
          <a:fontRef idx="minor">
            <a:schemeClr val="lt1"/>
          </a:fontRef>
        </p:style>
        <p:txBody>
          <a:bodyPr rtlCol="0" anchor="ctr"/>
          <a:lstStyle/>
          <a:p>
            <a:r>
              <a:rPr lang="en-US" sz="1991" dirty="0"/>
              <a:t>We will see in the data that this is still happening in many parts of the world, unfortunately.</a:t>
            </a:r>
          </a:p>
        </p:txBody>
      </p:sp>
      <p:sp>
        <p:nvSpPr>
          <p:cNvPr id="7" name="Rounded Rectangular Callout 6"/>
          <p:cNvSpPr/>
          <p:nvPr/>
        </p:nvSpPr>
        <p:spPr>
          <a:xfrm>
            <a:off x="6116409" y="7699248"/>
            <a:ext cx="6803515" cy="1473320"/>
          </a:xfrm>
          <a:prstGeom prst="wedgeRoundRectCallout">
            <a:avLst>
              <a:gd name="adj1" fmla="val -59055"/>
              <a:gd name="adj2" fmla="val -46437"/>
              <a:gd name="adj3" fmla="val 16667"/>
            </a:avLst>
          </a:prstGeom>
          <a:ln/>
        </p:spPr>
        <p:style>
          <a:lnRef idx="0">
            <a:schemeClr val="accent1"/>
          </a:lnRef>
          <a:fillRef idx="3">
            <a:schemeClr val="accent1"/>
          </a:fillRef>
          <a:effectRef idx="3">
            <a:schemeClr val="accent1"/>
          </a:effectRef>
          <a:fontRef idx="minor">
            <a:schemeClr val="lt1"/>
          </a:fontRef>
        </p:style>
        <p:txBody>
          <a:bodyPr rtlCol="0" anchor="ctr"/>
          <a:lstStyle/>
          <a:p>
            <a:r>
              <a:rPr lang="en-GB" sz="3200" b="1" dirty="0"/>
              <a:t>Your turn: What bias do you expect?</a:t>
            </a:r>
          </a:p>
          <a:p>
            <a:r>
              <a:rPr lang="en-GB" sz="3200" dirty="0"/>
              <a:t>Upward, downward, none?</a:t>
            </a:r>
          </a:p>
        </p:txBody>
      </p:sp>
    </p:spTree>
    <p:extLst>
      <p:ext uri="{BB962C8B-B14F-4D97-AF65-F5344CB8AC3E}">
        <p14:creationId xmlns:p14="http://schemas.microsoft.com/office/powerpoint/2010/main" val="303558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Grp="1" noChangeArrowheads="1"/>
          </p:cNvSpPr>
          <p:nvPr>
            <p:ph type="title"/>
          </p:nvPr>
        </p:nvSpPr>
        <p:spPr>
          <a:xfrm>
            <a:off x="365581" y="473033"/>
            <a:ext cx="9829892" cy="948289"/>
          </a:xfrm>
        </p:spPr>
        <p:txBody>
          <a:bodyPr/>
          <a:lstStyle/>
          <a:p>
            <a:r>
              <a:rPr lang="en-US" dirty="0">
                <a:latin typeface="Palatino Linotype" charset="0"/>
              </a:rPr>
              <a:t>Endogeneity and Multivariate Regression </a:t>
            </a:r>
          </a:p>
        </p:txBody>
      </p:sp>
      <mc:AlternateContent xmlns:mc="http://schemas.openxmlformats.org/markup-compatibility/2006" xmlns:a14="http://schemas.microsoft.com/office/drawing/2010/main">
        <mc:Choice Requires="a14">
          <p:sp>
            <p:nvSpPr>
              <p:cNvPr id="2" name="TextBox 1"/>
              <p:cNvSpPr txBox="1"/>
              <p:nvPr/>
            </p:nvSpPr>
            <p:spPr>
              <a:xfrm>
                <a:off x="-2748707" y="2240769"/>
                <a:ext cx="12310467" cy="984885"/>
              </a:xfrm>
              <a:prstGeom prst="rect">
                <a:avLst/>
              </a:prstGeom>
              <a:noFill/>
            </p:spPr>
            <p:txBody>
              <a:bodyPr wrap="square" lIns="0" tIns="0" rIns="0" bIns="0" rtlCol="0">
                <a:spAutoFit/>
              </a:bodyPr>
              <a:lstStyle/>
              <a:p>
                <a:endParaRPr lang="en-GB" sz="3200" dirty="0">
                  <a:latin typeface="Palatino Linotype"/>
                  <a:cs typeface="Palatino Linotype"/>
                </a:endParaRPr>
              </a:p>
              <a:p>
                <a:pPr algn="ctr"/>
                <a14:m>
                  <m:oMath xmlns:m="http://schemas.openxmlformats.org/officeDocument/2006/math">
                    <m:r>
                      <a:rPr lang="en-GB" sz="3200" i="1">
                        <a:latin typeface="Cambria Math" charset="0"/>
                        <a:cs typeface="Palatino Linotype"/>
                      </a:rPr>
                      <m:t>𝑊𝑎𝑔𝑒</m:t>
                    </m:r>
                    <m:r>
                      <a:rPr lang="en-GB" sz="3200" i="1">
                        <a:latin typeface="Cambria Math" panose="02040503050406030204" pitchFamily="18" charset="0"/>
                        <a:cs typeface="Palatino Linotype"/>
                      </a:rPr>
                      <m:t>=</m:t>
                    </m:r>
                    <m:sSub>
                      <m:sSubPr>
                        <m:ctrlPr>
                          <a:rPr lang="en-GB" sz="3200" i="1">
                            <a:latin typeface="Cambria Math" panose="02040503050406030204" pitchFamily="18" charset="0"/>
                            <a:cs typeface="Palatino Linotype"/>
                          </a:rPr>
                        </m:ctrlPr>
                      </m:sSubPr>
                      <m:e>
                        <m:r>
                          <a:rPr lang="en-GB" sz="3200" i="1">
                            <a:latin typeface="Cambria Math" panose="02040503050406030204" pitchFamily="18" charset="0"/>
                            <a:cs typeface="Palatino Linotype"/>
                          </a:rPr>
                          <m:t>𝛽</m:t>
                        </m:r>
                      </m:e>
                      <m:sub>
                        <m:r>
                          <a:rPr lang="en-GB" sz="3200" i="1">
                            <a:latin typeface="Cambria Math" panose="02040503050406030204" pitchFamily="18" charset="0"/>
                            <a:cs typeface="Palatino Linotype"/>
                          </a:rPr>
                          <m:t>1</m:t>
                        </m:r>
                      </m:sub>
                    </m:sSub>
                    <m:r>
                      <a:rPr lang="en-GB" sz="3200" i="1">
                        <a:latin typeface="Cambria Math" panose="02040503050406030204" pitchFamily="18" charset="0"/>
                        <a:cs typeface="Palatino Linotype"/>
                      </a:rPr>
                      <m:t>+</m:t>
                    </m:r>
                    <m:sSub>
                      <m:sSubPr>
                        <m:ctrlPr>
                          <a:rPr lang="en-GB" sz="3200" i="1">
                            <a:latin typeface="Cambria Math" panose="02040503050406030204" pitchFamily="18" charset="0"/>
                            <a:cs typeface="Palatino Linotype"/>
                          </a:rPr>
                        </m:ctrlPr>
                      </m:sSubPr>
                      <m:e>
                        <m:r>
                          <a:rPr lang="en-GB" sz="3200" i="1">
                            <a:latin typeface="Cambria Math" panose="02040503050406030204" pitchFamily="18" charset="0"/>
                            <a:cs typeface="Palatino Linotype"/>
                          </a:rPr>
                          <m:t>𝛽</m:t>
                        </m:r>
                      </m:e>
                      <m:sub>
                        <m:r>
                          <a:rPr lang="en-GB" sz="3200" i="1">
                            <a:latin typeface="Cambria Math" panose="02040503050406030204" pitchFamily="18" charset="0"/>
                            <a:cs typeface="Palatino Linotype"/>
                          </a:rPr>
                          <m:t>2</m:t>
                        </m:r>
                      </m:sub>
                    </m:sSub>
                    <m:r>
                      <a:rPr lang="en-GB" sz="3200" i="1">
                        <a:latin typeface="Cambria Math" charset="0"/>
                        <a:cs typeface="Palatino Linotype"/>
                      </a:rPr>
                      <m:t>𝐸𝐷𝑈</m:t>
                    </m:r>
                    <m:r>
                      <a:rPr lang="en-GB" sz="3200" b="0" i="1" smtClean="0">
                        <a:latin typeface="Cambria Math" panose="02040503050406030204" pitchFamily="18" charset="0"/>
                        <a:cs typeface="Palatino Linotype"/>
                      </a:rPr>
                      <m:t>𝐶</m:t>
                    </m:r>
                    <m:r>
                      <a:rPr lang="en-GB" sz="3200" i="1">
                        <a:latin typeface="Cambria Math" panose="02040503050406030204" pitchFamily="18" charset="0"/>
                        <a:cs typeface="Palatino Linotype"/>
                      </a:rPr>
                      <m:t>+</m:t>
                    </m:r>
                    <m:r>
                      <a:rPr lang="en-GB" sz="3200" i="1">
                        <a:latin typeface="Cambria Math" panose="02040503050406030204" pitchFamily="18" charset="0"/>
                        <a:cs typeface="Palatino Linotype"/>
                      </a:rPr>
                      <m:t>𝜖</m:t>
                    </m:r>
                  </m:oMath>
                </a14:m>
                <a:r>
                  <a:rPr lang="en-GB" sz="3200" dirty="0">
                    <a:latin typeface="Palatino Linotype"/>
                    <a:cs typeface="Palatino Linotype"/>
                  </a:rPr>
                  <a:t> </a:t>
                </a:r>
              </a:p>
            </p:txBody>
          </p:sp>
        </mc:Choice>
        <mc:Fallback xmlns="">
          <p:sp>
            <p:nvSpPr>
              <p:cNvPr id="2" name="TextBox 1"/>
              <p:cNvSpPr txBox="1">
                <a:spLocks noRot="1" noChangeAspect="1" noMove="1" noResize="1" noEditPoints="1" noAdjustHandles="1" noChangeArrowheads="1" noChangeShapeType="1" noTextEdit="1"/>
              </p:cNvSpPr>
              <p:nvPr/>
            </p:nvSpPr>
            <p:spPr>
              <a:xfrm>
                <a:off x="-2748707" y="2240769"/>
                <a:ext cx="12310467" cy="984885"/>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Rounded Rectangular Callout 5"/>
              <p:cNvSpPr/>
              <p:nvPr/>
            </p:nvSpPr>
            <p:spPr>
              <a:xfrm>
                <a:off x="5532120" y="6245015"/>
                <a:ext cx="4346322" cy="483163"/>
              </a:xfrm>
              <a:prstGeom prst="wedgeRoundRectCallout">
                <a:avLst>
                  <a:gd name="adj1" fmla="val -28671"/>
                  <a:gd name="adj2" fmla="val -112720"/>
                  <a:gd name="adj3" fmla="val 16667"/>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GB" sz="2800" i="1" dirty="0">
                              <a:latin typeface="Cambria Math" panose="02040503050406030204" pitchFamily="18" charset="0"/>
                            </a:rPr>
                          </m:ctrlPr>
                        </m:sSubPr>
                        <m:e>
                          <m:r>
                            <a:rPr lang="en-GB" sz="2800" i="1" dirty="0">
                              <a:latin typeface="Cambria Math" charset="0"/>
                            </a:rPr>
                            <m:t>𝛽</m:t>
                          </m:r>
                        </m:e>
                        <m:sub>
                          <m:r>
                            <a:rPr lang="en-GB" sz="2800" i="1" dirty="0">
                              <a:latin typeface="Cambria Math" charset="0"/>
                            </a:rPr>
                            <m:t>3</m:t>
                          </m:r>
                        </m:sub>
                      </m:sSub>
                      <m:r>
                        <a:rPr lang="en-GB" sz="2800" i="1" dirty="0">
                          <a:latin typeface="Cambria Math" charset="0"/>
                        </a:rPr>
                        <m:t>&lt;0</m:t>
                      </m:r>
                    </m:oMath>
                  </m:oMathPara>
                </a14:m>
                <a:endParaRPr lang="en-GB" sz="2800"/>
              </a:p>
            </p:txBody>
          </p:sp>
        </mc:Choice>
        <mc:Fallback xmlns="">
          <p:sp>
            <p:nvSpPr>
              <p:cNvPr id="6" name="Rounded Rectangular Callout 5"/>
              <p:cNvSpPr>
                <a:spLocks noRot="1" noChangeAspect="1" noMove="1" noResize="1" noEditPoints="1" noAdjustHandles="1" noChangeArrowheads="1" noChangeShapeType="1" noTextEdit="1"/>
              </p:cNvSpPr>
              <p:nvPr/>
            </p:nvSpPr>
            <p:spPr>
              <a:xfrm>
                <a:off x="5532120" y="6245015"/>
                <a:ext cx="4346322" cy="483163"/>
              </a:xfrm>
              <a:prstGeom prst="wedgeRoundRectCallout">
                <a:avLst>
                  <a:gd name="adj1" fmla="val -28671"/>
                  <a:gd name="adj2" fmla="val -112720"/>
                  <a:gd name="adj3" fmla="val 16667"/>
                </a:avLst>
              </a:prstGeom>
              <a:blipFill>
                <a:blip r:embed="rId4"/>
                <a:stretch>
                  <a:fillRect/>
                </a:stretch>
              </a:blipFill>
              <a:ln/>
            </p:spPr>
            <p:txBody>
              <a:bodyPr/>
              <a:lstStyle/>
              <a:p>
                <a:r>
                  <a:rPr lang="en-GB">
                    <a:noFill/>
                  </a:rPr>
                  <a:t> </a:t>
                </a:r>
              </a:p>
            </p:txBody>
          </p:sp>
        </mc:Fallback>
      </mc:AlternateContent>
      <p:sp>
        <p:nvSpPr>
          <p:cNvPr id="24" name="TextBox 23">
            <a:extLst>
              <a:ext uri="{FF2B5EF4-FFF2-40B4-BE49-F238E27FC236}">
                <a16:creationId xmlns:a16="http://schemas.microsoft.com/office/drawing/2014/main" id="{6246E508-1A83-4BD0-BB32-1B72710AFF55}"/>
              </a:ext>
            </a:extLst>
          </p:cNvPr>
          <p:cNvSpPr txBox="1"/>
          <p:nvPr/>
        </p:nvSpPr>
        <p:spPr>
          <a:xfrm>
            <a:off x="6553239" y="1421322"/>
            <a:ext cx="880833" cy="923330"/>
          </a:xfrm>
          <a:prstGeom prst="rect">
            <a:avLst/>
          </a:prstGeom>
          <a:noFill/>
          <a:ln>
            <a:noFill/>
          </a:ln>
        </p:spPr>
        <p:txBody>
          <a:bodyPr wrap="square" lIns="0" tIns="0" rIns="0" bIns="0" rtlCol="0">
            <a:spAutoFit/>
          </a:bodyPr>
          <a:lstStyle/>
          <a:p>
            <a:pPr algn="ctr">
              <a:spcAft>
                <a:spcPts val="500"/>
              </a:spcAft>
            </a:pPr>
            <a:r>
              <a:rPr lang="en-GB" sz="6000" dirty="0">
                <a:solidFill>
                  <a:schemeClr val="accent1"/>
                </a:solidFill>
              </a:rPr>
              <a:t>-</a:t>
            </a:r>
            <a:endParaRPr lang="en-GB" sz="4000" dirty="0">
              <a:solidFill>
                <a:schemeClr val="accent1"/>
              </a:solidFill>
            </a:endParaRPr>
          </a:p>
        </p:txBody>
      </p:sp>
      <p:cxnSp>
        <p:nvCxnSpPr>
          <p:cNvPr id="28" name="Straight Arrow Connector 27">
            <a:extLst>
              <a:ext uri="{FF2B5EF4-FFF2-40B4-BE49-F238E27FC236}">
                <a16:creationId xmlns:a16="http://schemas.microsoft.com/office/drawing/2014/main" id="{1DB0F05A-0B7C-4F49-8D02-CFC8B274E30E}"/>
              </a:ext>
            </a:extLst>
          </p:cNvPr>
          <p:cNvCxnSpPr>
            <a:cxnSpLocks/>
          </p:cNvCxnSpPr>
          <p:nvPr/>
        </p:nvCxnSpPr>
        <p:spPr bwMode="auto">
          <a:xfrm flipH="1" flipV="1">
            <a:off x="4553712" y="3284521"/>
            <a:ext cx="978408" cy="2073863"/>
          </a:xfrm>
          <a:prstGeom prst="straightConnector1">
            <a:avLst/>
          </a:prstGeom>
          <a:solidFill>
            <a:schemeClr val="accent1"/>
          </a:solidFill>
          <a:ln w="60325" cap="flat" cmpd="sng" algn="ctr">
            <a:solidFill>
              <a:srgbClr val="FF0000"/>
            </a:solidFill>
            <a:prstDash val="dash"/>
            <a:round/>
            <a:headEnd type="none" w="med" len="med"/>
            <a:tailEnd type="triangle"/>
          </a:ln>
          <a:effectLst/>
        </p:spPr>
      </p:cxn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DF7EEE48-A0BB-45B4-A087-FB8E1843EC97}"/>
                  </a:ext>
                </a:extLst>
              </p:cNvPr>
              <p:cNvSpPr txBox="1"/>
              <p:nvPr/>
            </p:nvSpPr>
            <p:spPr>
              <a:xfrm>
                <a:off x="4783316" y="5397988"/>
                <a:ext cx="5041208" cy="1049005"/>
              </a:xfrm>
              <a:prstGeom prst="rect">
                <a:avLst/>
              </a:prstGeom>
              <a:noFill/>
            </p:spPr>
            <p:txBody>
              <a:bodyPr wrap="square" lIns="0" tIns="0" rIns="0" bIns="0" rtlCol="0">
                <a:spAutoFit/>
              </a:bodyPr>
              <a:lstStyle/>
              <a:p>
                <a:pPr>
                  <a:spcAft>
                    <a:spcPts val="500"/>
                  </a:spcAft>
                </a:pPr>
                <a14:m>
                  <m:oMathPara xmlns:m="http://schemas.openxmlformats.org/officeDocument/2006/math">
                    <m:oMathParaPr>
                      <m:jc m:val="centerGroup"/>
                    </m:oMathParaPr>
                    <m:oMath xmlns:m="http://schemas.openxmlformats.org/officeDocument/2006/math">
                      <m:r>
                        <a:rPr lang="en-GB" sz="3200" i="1">
                          <a:latin typeface="Cambria Math" panose="02040503050406030204" pitchFamily="18" charset="0"/>
                          <a:cs typeface="Palatino Linotype"/>
                        </a:rPr>
                        <m:t>𝜖</m:t>
                      </m:r>
                      <m:r>
                        <a:rPr lang="en-GB" sz="3200" i="1">
                          <a:latin typeface="Cambria Math" panose="02040503050406030204" pitchFamily="18" charset="0"/>
                          <a:cs typeface="Palatino Linotype"/>
                        </a:rPr>
                        <m:t>=</m:t>
                      </m:r>
                      <m:sSub>
                        <m:sSubPr>
                          <m:ctrlPr>
                            <a:rPr lang="en-GB" sz="3200" i="1">
                              <a:latin typeface="Cambria Math" panose="02040503050406030204" pitchFamily="18" charset="0"/>
                              <a:cs typeface="Palatino Linotype"/>
                            </a:rPr>
                          </m:ctrlPr>
                        </m:sSubPr>
                        <m:e>
                          <m:r>
                            <a:rPr lang="en-GB" sz="3200" i="1">
                              <a:latin typeface="Cambria Math" panose="02040503050406030204" pitchFamily="18" charset="0"/>
                              <a:cs typeface="Palatino Linotype"/>
                            </a:rPr>
                            <m:t>𝛽</m:t>
                          </m:r>
                        </m:e>
                        <m:sub>
                          <m:r>
                            <a:rPr lang="en-GB" sz="3200" i="1">
                              <a:latin typeface="Cambria Math" panose="02040503050406030204" pitchFamily="18" charset="0"/>
                              <a:cs typeface="Palatino Linotype"/>
                            </a:rPr>
                            <m:t>3</m:t>
                          </m:r>
                        </m:sub>
                      </m:sSub>
                      <m:r>
                        <a:rPr lang="en-GB" sz="3200" i="1">
                          <a:latin typeface="Cambria Math" charset="0"/>
                          <a:cs typeface="Palatino Linotype"/>
                        </a:rPr>
                        <m:t>𝐹𝐸𝑀𝐴𝐿𝐸</m:t>
                      </m:r>
                      <m:r>
                        <a:rPr lang="en-GB" sz="3200" i="1">
                          <a:latin typeface="Cambria Math" panose="02040503050406030204" pitchFamily="18" charset="0"/>
                          <a:cs typeface="Palatino Linotype"/>
                        </a:rPr>
                        <m:t>+</m:t>
                      </m:r>
                      <m:r>
                        <a:rPr lang="en-GB" sz="3200" i="1">
                          <a:latin typeface="Cambria Math" panose="02040503050406030204" pitchFamily="18" charset="0"/>
                          <a:cs typeface="Palatino Linotype"/>
                        </a:rPr>
                        <m:t>𝑢</m:t>
                      </m:r>
                    </m:oMath>
                  </m:oMathPara>
                </a14:m>
                <a:endParaRPr lang="en-GB" sz="3200" dirty="0">
                  <a:latin typeface="Palatino Linotype"/>
                  <a:cs typeface="Palatino Linotype"/>
                </a:endParaRPr>
              </a:p>
              <a:p>
                <a:pPr marL="284400" indent="-284400">
                  <a:spcAft>
                    <a:spcPts val="500"/>
                  </a:spcAft>
                  <a:buFont typeface="Arial" charset="0"/>
                  <a:buChar char="•"/>
                </a:pPr>
                <a:endParaRPr lang="en-GB" sz="3200" dirty="0"/>
              </a:p>
            </p:txBody>
          </p:sp>
        </mc:Choice>
        <mc:Fallback xmlns="">
          <p:sp>
            <p:nvSpPr>
              <p:cNvPr id="31" name="TextBox 30">
                <a:extLst>
                  <a:ext uri="{FF2B5EF4-FFF2-40B4-BE49-F238E27FC236}">
                    <a16:creationId xmlns:a16="http://schemas.microsoft.com/office/drawing/2014/main" id="{DF7EEE48-A0BB-45B4-A087-FB8E1843EC97}"/>
                  </a:ext>
                </a:extLst>
              </p:cNvPr>
              <p:cNvSpPr txBox="1">
                <a:spLocks noRot="1" noChangeAspect="1" noMove="1" noResize="1" noEditPoints="1" noAdjustHandles="1" noChangeArrowheads="1" noChangeShapeType="1" noTextEdit="1"/>
              </p:cNvSpPr>
              <p:nvPr/>
            </p:nvSpPr>
            <p:spPr>
              <a:xfrm>
                <a:off x="4783316" y="5397988"/>
                <a:ext cx="5041208" cy="1049005"/>
              </a:xfrm>
              <a:prstGeom prst="rect">
                <a:avLst/>
              </a:prstGeom>
              <a:blipFill>
                <a:blip r:embed="rId5"/>
                <a:stretch>
                  <a:fillRect/>
                </a:stretch>
              </a:blipFill>
            </p:spPr>
            <p:txBody>
              <a:bodyPr/>
              <a:lstStyle/>
              <a:p>
                <a:r>
                  <a:rPr lang="en-GB">
                    <a:noFill/>
                  </a:rPr>
                  <a:t> </a:t>
                </a:r>
              </a:p>
            </p:txBody>
          </p:sp>
        </mc:Fallback>
      </mc:AlternateContent>
      <p:sp>
        <p:nvSpPr>
          <p:cNvPr id="25607" name="Arc 25606">
            <a:extLst>
              <a:ext uri="{FF2B5EF4-FFF2-40B4-BE49-F238E27FC236}">
                <a16:creationId xmlns:a16="http://schemas.microsoft.com/office/drawing/2014/main" id="{0EDF3F37-E49C-4FC6-B46C-B93B66BC65D1}"/>
              </a:ext>
            </a:extLst>
          </p:cNvPr>
          <p:cNvSpPr/>
          <p:nvPr/>
        </p:nvSpPr>
        <p:spPr>
          <a:xfrm>
            <a:off x="4102619" y="1761642"/>
            <a:ext cx="3331453" cy="5553558"/>
          </a:xfrm>
          <a:prstGeom prst="arc">
            <a:avLst>
              <a:gd name="adj1" fmla="val 14391581"/>
              <a:gd name="adj2" fmla="val 1556621"/>
            </a:avLst>
          </a:prstGeom>
          <a:ln w="762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4" name="TextBox 43">
            <a:extLst>
              <a:ext uri="{FF2B5EF4-FFF2-40B4-BE49-F238E27FC236}">
                <a16:creationId xmlns:a16="http://schemas.microsoft.com/office/drawing/2014/main" id="{8EB4C6CC-61C8-4891-ADE8-54A790640ED8}"/>
              </a:ext>
            </a:extLst>
          </p:cNvPr>
          <p:cNvSpPr txBox="1"/>
          <p:nvPr/>
        </p:nvSpPr>
        <p:spPr>
          <a:xfrm>
            <a:off x="4264191" y="3992791"/>
            <a:ext cx="880833" cy="923330"/>
          </a:xfrm>
          <a:prstGeom prst="rect">
            <a:avLst/>
          </a:prstGeom>
          <a:noFill/>
          <a:ln>
            <a:noFill/>
          </a:ln>
        </p:spPr>
        <p:txBody>
          <a:bodyPr wrap="square" lIns="0" tIns="0" rIns="0" bIns="0" rtlCol="0">
            <a:spAutoFit/>
          </a:bodyPr>
          <a:lstStyle/>
          <a:p>
            <a:pPr algn="ctr">
              <a:spcAft>
                <a:spcPts val="500"/>
              </a:spcAft>
            </a:pPr>
            <a:r>
              <a:rPr lang="en-GB" sz="6000" dirty="0">
                <a:solidFill>
                  <a:srgbClr val="FF0000"/>
                </a:solidFill>
              </a:rPr>
              <a:t>+</a:t>
            </a:r>
            <a:endParaRPr lang="en-GB" sz="4000" dirty="0">
              <a:solidFill>
                <a:srgbClr val="FF0000"/>
              </a:solidFill>
            </a:endParaRPr>
          </a:p>
        </p:txBody>
      </p:sp>
      <mc:AlternateContent xmlns:mc="http://schemas.openxmlformats.org/markup-compatibility/2006" xmlns:a14="http://schemas.microsoft.com/office/drawing/2010/main">
        <mc:Choice Requires="a14">
          <p:sp>
            <p:nvSpPr>
              <p:cNvPr id="48" name="Rounded Rectangular Callout 2">
                <a:extLst>
                  <a:ext uri="{FF2B5EF4-FFF2-40B4-BE49-F238E27FC236}">
                    <a16:creationId xmlns:a16="http://schemas.microsoft.com/office/drawing/2014/main" id="{C9967DA6-91DF-4288-8C45-37551A31512F}"/>
                  </a:ext>
                </a:extLst>
              </p:cNvPr>
              <p:cNvSpPr/>
              <p:nvPr/>
            </p:nvSpPr>
            <p:spPr>
              <a:xfrm>
                <a:off x="1929384" y="7315200"/>
                <a:ext cx="10570463" cy="1577587"/>
              </a:xfrm>
              <a:prstGeom prst="wedgeRoundRectCallout">
                <a:avLst>
                  <a:gd name="adj1" fmla="val -18414"/>
                  <a:gd name="adj2" fmla="val -70968"/>
                  <a:gd name="adj3" fmla="val 16667"/>
                </a:avLst>
              </a:prstGeom>
              <a:ln/>
            </p:spPr>
            <p:style>
              <a:lnRef idx="0">
                <a:schemeClr val="accent4"/>
              </a:lnRef>
              <a:fillRef idx="3">
                <a:schemeClr val="accent4"/>
              </a:fillRef>
              <a:effectRef idx="3">
                <a:schemeClr val="accent4"/>
              </a:effectRef>
              <a:fontRef idx="minor">
                <a:schemeClr val="lt1"/>
              </a:fontRef>
            </p:style>
            <p:txBody>
              <a:bodyPr rtlCol="0" anchor="ctr"/>
              <a:lstStyle/>
              <a:p>
                <a:pPr marL="342900" indent="-342900">
                  <a:buFont typeface="Arial" panose="020B0604020202020204" pitchFamily="34" charset="0"/>
                  <a:buChar char="•"/>
                </a:pPr>
                <a:r>
                  <a:rPr lang="en-US" sz="1991" dirty="0"/>
                  <a:t>Negative effect of FEMALE on WAGE and EDU implies positive correlation between </a:t>
                </a:r>
                <a14:m>
                  <m:oMath xmlns:m="http://schemas.openxmlformats.org/officeDocument/2006/math">
                    <m:r>
                      <a:rPr lang="en-GB" sz="1991" b="0" i="1" smtClean="0">
                        <a:latin typeface="Cambria Math" panose="02040503050406030204" pitchFamily="18" charset="0"/>
                      </a:rPr>
                      <m:t>𝜖</m:t>
                    </m:r>
                  </m:oMath>
                </a14:m>
                <a:endParaRPr lang="en-US" sz="1991" dirty="0"/>
              </a:p>
              <a:p>
                <a:pPr marL="342900" indent="-342900">
                  <a:buFont typeface="Arial" panose="020B0604020202020204" pitchFamily="34" charset="0"/>
                  <a:buChar char="•"/>
                </a:pPr>
                <a:r>
                  <a:rPr lang="en-US" sz="1991" dirty="0"/>
                  <a:t>We get upward bias when attempting to estimate </a:t>
                </a:r>
                <a14:m>
                  <m:oMath xmlns:m="http://schemas.openxmlformats.org/officeDocument/2006/math">
                    <m:sSub>
                      <m:sSubPr>
                        <m:ctrlPr>
                          <a:rPr lang="en-GB" sz="1991" b="0" i="1" smtClean="0">
                            <a:latin typeface="Cambria Math" panose="02040503050406030204" pitchFamily="18" charset="0"/>
                          </a:rPr>
                        </m:ctrlPr>
                      </m:sSubPr>
                      <m:e>
                        <m:r>
                          <a:rPr lang="en-GB" sz="1991" b="0" i="1" smtClean="0">
                            <a:latin typeface="Cambria Math" panose="02040503050406030204" pitchFamily="18" charset="0"/>
                          </a:rPr>
                          <m:t>𝛽</m:t>
                        </m:r>
                      </m:e>
                      <m:sub>
                        <m:r>
                          <a:rPr lang="en-GB" sz="1991" b="0" i="1" smtClean="0">
                            <a:latin typeface="Cambria Math" panose="02040503050406030204" pitchFamily="18" charset="0"/>
                          </a:rPr>
                          <m:t>2</m:t>
                        </m:r>
                      </m:sub>
                    </m:sSub>
                  </m:oMath>
                </a14:m>
                <a:endParaRPr lang="en-US" sz="1991" dirty="0"/>
              </a:p>
            </p:txBody>
          </p:sp>
        </mc:Choice>
        <mc:Fallback xmlns="">
          <p:sp>
            <p:nvSpPr>
              <p:cNvPr id="48" name="Rounded Rectangular Callout 2">
                <a:extLst>
                  <a:ext uri="{FF2B5EF4-FFF2-40B4-BE49-F238E27FC236}">
                    <a16:creationId xmlns:a16="http://schemas.microsoft.com/office/drawing/2014/main" id="{C9967DA6-91DF-4288-8C45-37551A31512F}"/>
                  </a:ext>
                </a:extLst>
              </p:cNvPr>
              <p:cNvSpPr>
                <a:spLocks noRot="1" noChangeAspect="1" noMove="1" noResize="1" noEditPoints="1" noAdjustHandles="1" noChangeArrowheads="1" noChangeShapeType="1" noTextEdit="1"/>
              </p:cNvSpPr>
              <p:nvPr/>
            </p:nvSpPr>
            <p:spPr>
              <a:xfrm>
                <a:off x="1929384" y="7315200"/>
                <a:ext cx="10570463" cy="1577587"/>
              </a:xfrm>
              <a:prstGeom prst="wedgeRoundRectCallout">
                <a:avLst>
                  <a:gd name="adj1" fmla="val -18414"/>
                  <a:gd name="adj2" fmla="val -70968"/>
                  <a:gd name="adj3" fmla="val 16667"/>
                </a:avLst>
              </a:prstGeom>
              <a:blipFill>
                <a:blip r:embed="rId6"/>
                <a:stretch>
                  <a:fillRect/>
                </a:stretch>
              </a:blipFill>
              <a:ln/>
            </p:spPr>
            <p:txBody>
              <a:bodyPr/>
              <a:lstStyle/>
              <a:p>
                <a:r>
                  <a:rPr lang="en-GB">
                    <a:noFill/>
                  </a:rPr>
                  <a:t> </a:t>
                </a:r>
              </a:p>
            </p:txBody>
          </p:sp>
        </mc:Fallback>
      </mc:AlternateContent>
    </p:spTree>
    <p:extLst>
      <p:ext uri="{BB962C8B-B14F-4D97-AF65-F5344CB8AC3E}">
        <p14:creationId xmlns:p14="http://schemas.microsoft.com/office/powerpoint/2010/main" val="7703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500" fill="hold"/>
                                        <p:tgtEl>
                                          <p:spTgt spid="28"/>
                                        </p:tgtEl>
                                        <p:attrNameLst>
                                          <p:attrName>ppt_x</p:attrName>
                                        </p:attrNameLst>
                                      </p:cBhvr>
                                      <p:tavLst>
                                        <p:tav tm="0">
                                          <p:val>
                                            <p:strVal val="#ppt_x"/>
                                          </p:val>
                                        </p:tav>
                                        <p:tav tm="100000">
                                          <p:val>
                                            <p:strVal val="#ppt_x"/>
                                          </p:val>
                                        </p:tav>
                                      </p:tavLst>
                                    </p:anim>
                                    <p:anim calcmode="lin" valueType="num">
                                      <p:cBhvr additive="base">
                                        <p:cTn id="23"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dissolve">
                                      <p:cBhvr>
                                        <p:cTn id="28" dur="500"/>
                                        <p:tgtEl>
                                          <p:spTgt spid="4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4" grpId="0"/>
      <p:bldP spid="31" grpId="0"/>
      <p:bldP spid="25607" grpId="0" animBg="1"/>
      <p:bldP spid="44" grpId="0"/>
      <p:bldP spid="4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Grp="1" noChangeArrowheads="1"/>
          </p:cNvSpPr>
          <p:nvPr>
            <p:ph type="title"/>
          </p:nvPr>
        </p:nvSpPr>
        <p:spPr>
          <a:xfrm>
            <a:off x="365581" y="473033"/>
            <a:ext cx="9829892" cy="948289"/>
          </a:xfrm>
        </p:spPr>
        <p:txBody>
          <a:bodyPr/>
          <a:lstStyle/>
          <a:p>
            <a:r>
              <a:rPr lang="en-US" sz="3600" b="1" dirty="0">
                <a:latin typeface="Palatino Linotype" charset="0"/>
              </a:rPr>
              <a:t>Endogeneity and Multivariate Regression </a:t>
            </a:r>
          </a:p>
        </p:txBody>
      </p:sp>
      <mc:AlternateContent xmlns:mc="http://schemas.openxmlformats.org/markup-compatibility/2006" xmlns:a14="http://schemas.microsoft.com/office/drawing/2010/main">
        <mc:Choice Requires="a14">
          <p:sp>
            <p:nvSpPr>
              <p:cNvPr id="2" name="TextBox 1"/>
              <p:cNvSpPr txBox="1"/>
              <p:nvPr/>
            </p:nvSpPr>
            <p:spPr>
              <a:xfrm>
                <a:off x="365581" y="1431953"/>
                <a:ext cx="12390299" cy="1107996"/>
              </a:xfrm>
              <a:prstGeom prst="rect">
                <a:avLst/>
              </a:prstGeom>
              <a:noFill/>
            </p:spPr>
            <p:txBody>
              <a:bodyPr wrap="square" lIns="0" tIns="0" rIns="0" bIns="0" rtlCol="0">
                <a:spAutoFit/>
              </a:bodyPr>
              <a:lstStyle/>
              <a:p>
                <a:pPr marL="487604" indent="-487604">
                  <a:buFont typeface="Arial" panose="020B0604020202020204" pitchFamily="34" charset="0"/>
                  <a:buChar char="•"/>
                </a:pPr>
                <a:r>
                  <a:rPr lang="en-GB" sz="3600" dirty="0">
                    <a:latin typeface="Palatino Linotype"/>
                    <a:cs typeface="Palatino Linotype"/>
                  </a:rPr>
                  <a:t>To avoid the problem we can include </a:t>
                </a:r>
                <a14:m>
                  <m:oMath xmlns:m="http://schemas.openxmlformats.org/officeDocument/2006/math">
                    <m:r>
                      <a:rPr lang="en-GB" sz="3600" b="0" i="1" smtClean="0">
                        <a:latin typeface="Cambria Math" panose="02040503050406030204" pitchFamily="18" charset="0"/>
                        <a:cs typeface="Palatino Linotype"/>
                      </a:rPr>
                      <m:t>𝐹𝐸𝑀𝐴𝐿𝐸</m:t>
                    </m:r>
                    <m:r>
                      <a:rPr lang="en-GB" sz="3600" b="0" i="1" smtClean="0">
                        <a:latin typeface="Cambria Math" panose="02040503050406030204" pitchFamily="18" charset="0"/>
                        <a:cs typeface="Palatino Linotype"/>
                      </a:rPr>
                      <m:t> </m:t>
                    </m:r>
                  </m:oMath>
                </a14:m>
                <a:r>
                  <a:rPr lang="en-GB" sz="3600" dirty="0">
                    <a:latin typeface="Palatino Linotype"/>
                    <a:cs typeface="Palatino Linotype"/>
                  </a:rPr>
                  <a:t>as additional variable:</a:t>
                </a:r>
              </a:p>
            </p:txBody>
          </p:sp>
        </mc:Choice>
        <mc:Fallback xmlns="">
          <p:sp>
            <p:nvSpPr>
              <p:cNvPr id="2" name="TextBox 1"/>
              <p:cNvSpPr txBox="1">
                <a:spLocks noRot="1" noChangeAspect="1" noMove="1" noResize="1" noEditPoints="1" noAdjustHandles="1" noChangeArrowheads="1" noChangeShapeType="1" noTextEdit="1"/>
              </p:cNvSpPr>
              <p:nvPr/>
            </p:nvSpPr>
            <p:spPr>
              <a:xfrm>
                <a:off x="365581" y="1431953"/>
                <a:ext cx="12390299" cy="1107996"/>
              </a:xfrm>
              <a:prstGeom prst="rect">
                <a:avLst/>
              </a:prstGeom>
              <a:blipFill>
                <a:blip r:embed="rId3"/>
                <a:stretch>
                  <a:fillRect l="-2115" t="-12637" b="-2362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594E657-735F-469A-B06F-7E63ACD55C1B}"/>
                  </a:ext>
                </a:extLst>
              </p:cNvPr>
              <p:cNvSpPr txBox="1"/>
              <p:nvPr/>
            </p:nvSpPr>
            <p:spPr>
              <a:xfrm>
                <a:off x="3108959" y="3077408"/>
                <a:ext cx="7913537" cy="492443"/>
              </a:xfrm>
              <a:prstGeom prst="rect">
                <a:avLst/>
              </a:prstGeom>
              <a:noFill/>
            </p:spPr>
            <p:txBody>
              <a:bodyPr wrap="square" lIns="0" tIns="0" rIns="0" bIns="0" rtlCol="0" anchor="ctr">
                <a:spAutoFit/>
              </a:bodyPr>
              <a:lstStyle/>
              <a:p>
                <a:pPr algn="ctr"/>
                <a14:m>
                  <m:oMathPara xmlns:m="http://schemas.openxmlformats.org/officeDocument/2006/math">
                    <m:oMathParaPr>
                      <m:jc m:val="centerGroup"/>
                    </m:oMathParaPr>
                    <m:oMath xmlns:m="http://schemas.openxmlformats.org/officeDocument/2006/math">
                      <m:r>
                        <a:rPr lang="en-GB" sz="3200" i="1" smtClean="0">
                          <a:latin typeface="Cambria Math" charset="0"/>
                          <a:cs typeface="Palatino Linotype"/>
                        </a:rPr>
                        <m:t>𝑊𝑎𝑔𝑒</m:t>
                      </m:r>
                      <m:r>
                        <a:rPr lang="en-GB" sz="3200" i="1">
                          <a:latin typeface="Cambria Math" panose="02040503050406030204" pitchFamily="18" charset="0"/>
                          <a:cs typeface="Palatino Linotype"/>
                        </a:rPr>
                        <m:t>=</m:t>
                      </m:r>
                      <m:sSub>
                        <m:sSubPr>
                          <m:ctrlPr>
                            <a:rPr lang="en-GB" sz="3200" i="1">
                              <a:latin typeface="Cambria Math" panose="02040503050406030204" pitchFamily="18" charset="0"/>
                              <a:cs typeface="Palatino Linotype"/>
                            </a:rPr>
                          </m:ctrlPr>
                        </m:sSubPr>
                        <m:e>
                          <m:r>
                            <a:rPr lang="en-GB" sz="3200" i="1">
                              <a:latin typeface="Cambria Math" panose="02040503050406030204" pitchFamily="18" charset="0"/>
                              <a:cs typeface="Palatino Linotype"/>
                            </a:rPr>
                            <m:t>𝛽</m:t>
                          </m:r>
                        </m:e>
                        <m:sub>
                          <m:r>
                            <a:rPr lang="en-GB" sz="3200" i="1">
                              <a:latin typeface="Cambria Math" panose="02040503050406030204" pitchFamily="18" charset="0"/>
                              <a:cs typeface="Palatino Linotype"/>
                            </a:rPr>
                            <m:t>1</m:t>
                          </m:r>
                        </m:sub>
                      </m:sSub>
                      <m:r>
                        <a:rPr lang="en-GB" sz="3200" i="1">
                          <a:latin typeface="Cambria Math" panose="02040503050406030204" pitchFamily="18" charset="0"/>
                          <a:cs typeface="Palatino Linotype"/>
                        </a:rPr>
                        <m:t>+</m:t>
                      </m:r>
                      <m:sSub>
                        <m:sSubPr>
                          <m:ctrlPr>
                            <a:rPr lang="en-GB" sz="3200" i="1">
                              <a:latin typeface="Cambria Math" panose="02040503050406030204" pitchFamily="18" charset="0"/>
                              <a:cs typeface="Palatino Linotype"/>
                            </a:rPr>
                          </m:ctrlPr>
                        </m:sSubPr>
                        <m:e>
                          <m:r>
                            <a:rPr lang="en-GB" sz="3200" i="1">
                              <a:latin typeface="Cambria Math" panose="02040503050406030204" pitchFamily="18" charset="0"/>
                              <a:cs typeface="Palatino Linotype"/>
                            </a:rPr>
                            <m:t>𝛽</m:t>
                          </m:r>
                        </m:e>
                        <m:sub>
                          <m:r>
                            <a:rPr lang="en-GB" sz="3200" i="1">
                              <a:latin typeface="Cambria Math" panose="02040503050406030204" pitchFamily="18" charset="0"/>
                              <a:cs typeface="Palatino Linotype"/>
                            </a:rPr>
                            <m:t>2</m:t>
                          </m:r>
                        </m:sub>
                      </m:sSub>
                      <m:r>
                        <a:rPr lang="en-GB" sz="3200" i="1">
                          <a:latin typeface="Cambria Math" charset="0"/>
                          <a:cs typeface="Palatino Linotype"/>
                        </a:rPr>
                        <m:t>𝐸𝐷𝑈</m:t>
                      </m:r>
                      <m:r>
                        <a:rPr lang="en-GB" sz="3200" b="0" i="1" smtClean="0">
                          <a:latin typeface="Cambria Math" panose="02040503050406030204" pitchFamily="18" charset="0"/>
                          <a:cs typeface="Palatino Linotype"/>
                        </a:rPr>
                        <m:t>𝐶</m:t>
                      </m:r>
                      <m:r>
                        <a:rPr lang="en-GB" sz="3200" i="1">
                          <a:latin typeface="Cambria Math" panose="02040503050406030204" pitchFamily="18" charset="0"/>
                          <a:cs typeface="Palatino Linotype"/>
                        </a:rPr>
                        <m:t>+</m:t>
                      </m:r>
                      <m:sSub>
                        <m:sSubPr>
                          <m:ctrlPr>
                            <a:rPr lang="en-GB" sz="3200" i="1">
                              <a:latin typeface="Cambria Math" panose="02040503050406030204" pitchFamily="18" charset="0"/>
                              <a:cs typeface="Palatino Linotype"/>
                            </a:rPr>
                          </m:ctrlPr>
                        </m:sSubPr>
                        <m:e>
                          <m:r>
                            <a:rPr lang="en-GB" sz="3200" i="1">
                              <a:latin typeface="Cambria Math" panose="02040503050406030204" pitchFamily="18" charset="0"/>
                              <a:cs typeface="Palatino Linotype"/>
                            </a:rPr>
                            <m:t>𝛽</m:t>
                          </m:r>
                        </m:e>
                        <m:sub>
                          <m:r>
                            <a:rPr lang="en-GB" sz="3200" i="1">
                              <a:latin typeface="Cambria Math" panose="02040503050406030204" pitchFamily="18" charset="0"/>
                              <a:cs typeface="Palatino Linotype"/>
                            </a:rPr>
                            <m:t>3</m:t>
                          </m:r>
                        </m:sub>
                      </m:sSub>
                      <m:r>
                        <a:rPr lang="en-GB" sz="3200" i="1">
                          <a:latin typeface="Cambria Math" charset="0"/>
                          <a:cs typeface="Palatino Linotype"/>
                        </a:rPr>
                        <m:t>𝐹𝐸𝑀𝐴𝐿𝐸</m:t>
                      </m:r>
                      <m:r>
                        <a:rPr lang="en-GB" sz="3200" i="1">
                          <a:latin typeface="Cambria Math" panose="02040503050406030204" pitchFamily="18" charset="0"/>
                          <a:cs typeface="Palatino Linotype"/>
                        </a:rPr>
                        <m:t>+</m:t>
                      </m:r>
                      <m:r>
                        <a:rPr lang="en-GB" sz="3200" i="1">
                          <a:latin typeface="Cambria Math" panose="02040503050406030204" pitchFamily="18" charset="0"/>
                          <a:cs typeface="Palatino Linotype"/>
                        </a:rPr>
                        <m:t>𝑢</m:t>
                      </m:r>
                    </m:oMath>
                  </m:oMathPara>
                </a14:m>
                <a:endParaRPr lang="en-GB" sz="3200" dirty="0">
                  <a:latin typeface="Palatino Linotype"/>
                  <a:cs typeface="Palatino Linotype"/>
                </a:endParaRPr>
              </a:p>
            </p:txBody>
          </p:sp>
        </mc:Choice>
        <mc:Fallback xmlns="">
          <p:sp>
            <p:nvSpPr>
              <p:cNvPr id="3" name="TextBox 2">
                <a:extLst>
                  <a:ext uri="{FF2B5EF4-FFF2-40B4-BE49-F238E27FC236}">
                    <a16:creationId xmlns:a16="http://schemas.microsoft.com/office/drawing/2014/main" id="{B594E657-735F-469A-B06F-7E63ACD55C1B}"/>
                  </a:ext>
                </a:extLst>
              </p:cNvPr>
              <p:cNvSpPr txBox="1">
                <a:spLocks noRot="1" noChangeAspect="1" noMove="1" noResize="1" noEditPoints="1" noAdjustHandles="1" noChangeArrowheads="1" noChangeShapeType="1" noTextEdit="1"/>
              </p:cNvSpPr>
              <p:nvPr/>
            </p:nvSpPr>
            <p:spPr>
              <a:xfrm>
                <a:off x="3108959" y="3077408"/>
                <a:ext cx="7913537" cy="492443"/>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Rounded Rectangular Callout 2">
                <a:extLst>
                  <a:ext uri="{FF2B5EF4-FFF2-40B4-BE49-F238E27FC236}">
                    <a16:creationId xmlns:a16="http://schemas.microsoft.com/office/drawing/2014/main" id="{87764BA8-B72E-4BEE-B76D-DCB44895FDC4}"/>
                  </a:ext>
                </a:extLst>
              </p:cNvPr>
              <p:cNvSpPr/>
              <p:nvPr/>
            </p:nvSpPr>
            <p:spPr>
              <a:xfrm>
                <a:off x="914400" y="4352544"/>
                <a:ext cx="11704319" cy="2304288"/>
              </a:xfrm>
              <a:prstGeom prst="wedgeRoundRectCallout">
                <a:avLst>
                  <a:gd name="adj1" fmla="val 27133"/>
                  <a:gd name="adj2" fmla="val -78905"/>
                  <a:gd name="adj3" fmla="val 16667"/>
                </a:avLst>
              </a:prstGeom>
              <a:ln/>
            </p:spPr>
            <p:style>
              <a:lnRef idx="0">
                <a:schemeClr val="accent4"/>
              </a:lnRef>
              <a:fillRef idx="3">
                <a:schemeClr val="accent4"/>
              </a:fillRef>
              <a:effectRef idx="3">
                <a:schemeClr val="accent4"/>
              </a:effectRef>
              <a:fontRef idx="minor">
                <a:schemeClr val="lt1"/>
              </a:fontRef>
            </p:style>
            <p:txBody>
              <a:bodyPr rtlCol="0" anchor="ctr"/>
              <a:lstStyle/>
              <a:p>
                <a:pPr marL="342900" indent="-342900">
                  <a:buFont typeface="Arial" panose="020B0604020202020204" pitchFamily="34" charset="0"/>
                  <a:buChar char="•"/>
                </a:pPr>
                <a:r>
                  <a:rPr lang="en-GB" sz="2800" dirty="0"/>
                  <a:t>We get a different regression model with a different residual term </a:t>
                </a:r>
                <a14:m>
                  <m:oMath xmlns:m="http://schemas.openxmlformats.org/officeDocument/2006/math">
                    <m:r>
                      <a:rPr lang="en-GB" sz="2800" b="0" i="1" smtClean="0">
                        <a:latin typeface="Cambria Math" panose="02040503050406030204" pitchFamily="18" charset="0"/>
                      </a:rPr>
                      <m:t>𝑢</m:t>
                    </m:r>
                  </m:oMath>
                </a14:m>
                <a:endParaRPr lang="en-US" sz="2800" dirty="0"/>
              </a:p>
              <a:p>
                <a:pPr marL="342900" indent="-342900">
                  <a:buFont typeface="Arial" panose="020B0604020202020204" pitchFamily="34" charset="0"/>
                  <a:buChar char="•"/>
                </a:pPr>
                <a:r>
                  <a:rPr lang="en-US" sz="2800" dirty="0"/>
                  <a:t>This will lead to an </a:t>
                </a:r>
                <a:r>
                  <a:rPr lang="en-US" sz="2800" b="1" dirty="0"/>
                  <a:t>unbiased</a:t>
                </a:r>
                <a:r>
                  <a:rPr lang="en-US" sz="2800" dirty="0"/>
                  <a:t> </a:t>
                </a:r>
                <a14:m>
                  <m:oMath xmlns:m="http://schemas.openxmlformats.org/officeDocument/2006/math">
                    <m:sSub>
                      <m:sSubPr>
                        <m:ctrlPr>
                          <a:rPr lang="en-GB" sz="2800" b="0" i="1" smtClean="0">
                            <a:latin typeface="Cambria Math" panose="02040503050406030204" pitchFamily="18" charset="0"/>
                          </a:rPr>
                        </m:ctrlPr>
                      </m:sSubPr>
                      <m:e>
                        <m:acc>
                          <m:accPr>
                            <m:chr m:val="̂"/>
                            <m:ctrlPr>
                              <a:rPr lang="en-GB" sz="2800" b="0" i="1" smtClean="0">
                                <a:latin typeface="Cambria Math" panose="02040503050406030204" pitchFamily="18" charset="0"/>
                              </a:rPr>
                            </m:ctrlPr>
                          </m:accPr>
                          <m:e>
                            <m:r>
                              <a:rPr lang="en-GB" sz="2800" b="0" i="1" smtClean="0">
                                <a:latin typeface="Cambria Math" panose="02040503050406030204" pitchFamily="18" charset="0"/>
                              </a:rPr>
                              <m:t>𝛽</m:t>
                            </m:r>
                          </m:e>
                        </m:acc>
                      </m:e>
                      <m:sub>
                        <m:r>
                          <a:rPr lang="en-GB" sz="2800" b="0" i="1" smtClean="0">
                            <a:latin typeface="Cambria Math" panose="02040503050406030204" pitchFamily="18" charset="0"/>
                          </a:rPr>
                          <m:t>2</m:t>
                        </m:r>
                      </m:sub>
                    </m:sSub>
                  </m:oMath>
                </a14:m>
                <a:r>
                  <a:rPr lang="en-US" sz="2800" dirty="0"/>
                  <a:t> if </a:t>
                </a:r>
                <a14:m>
                  <m:oMath xmlns:m="http://schemas.openxmlformats.org/officeDocument/2006/math">
                    <m:r>
                      <a:rPr lang="en-GB" sz="2800" b="0" i="1" smtClean="0">
                        <a:latin typeface="Cambria Math" panose="02040503050406030204" pitchFamily="18" charset="0"/>
                      </a:rPr>
                      <m:t>𝐸𝐷𝑈𝐶</m:t>
                    </m:r>
                    <m:r>
                      <a:rPr lang="en-GB" sz="2800" b="0" i="1" smtClean="0">
                        <a:latin typeface="Cambria Math" panose="02040503050406030204" pitchFamily="18" charset="0"/>
                      </a:rPr>
                      <m:t> </m:t>
                    </m:r>
                  </m:oMath>
                </a14:m>
                <a:r>
                  <a:rPr lang="en-US" sz="2800" dirty="0"/>
                  <a:t>is independent (i.e. uncorrelated) with </a:t>
                </a:r>
                <a14:m>
                  <m:oMath xmlns:m="http://schemas.openxmlformats.org/officeDocument/2006/math">
                    <m:r>
                      <a:rPr lang="en-GB" sz="2800" b="0" i="1" smtClean="0">
                        <a:latin typeface="Cambria Math" panose="02040503050406030204" pitchFamily="18" charset="0"/>
                      </a:rPr>
                      <m:t>𝑢</m:t>
                    </m:r>
                  </m:oMath>
                </a14:m>
                <a:endParaRPr lang="en-US" sz="2800" dirty="0"/>
              </a:p>
            </p:txBody>
          </p:sp>
        </mc:Choice>
        <mc:Fallback xmlns="">
          <p:sp>
            <p:nvSpPr>
              <p:cNvPr id="5" name="Rounded Rectangular Callout 2">
                <a:extLst>
                  <a:ext uri="{FF2B5EF4-FFF2-40B4-BE49-F238E27FC236}">
                    <a16:creationId xmlns:a16="http://schemas.microsoft.com/office/drawing/2014/main" id="{87764BA8-B72E-4BEE-B76D-DCB44895FDC4}"/>
                  </a:ext>
                </a:extLst>
              </p:cNvPr>
              <p:cNvSpPr>
                <a:spLocks noRot="1" noChangeAspect="1" noMove="1" noResize="1" noEditPoints="1" noAdjustHandles="1" noChangeArrowheads="1" noChangeShapeType="1" noTextEdit="1"/>
              </p:cNvSpPr>
              <p:nvPr/>
            </p:nvSpPr>
            <p:spPr>
              <a:xfrm>
                <a:off x="914400" y="4352544"/>
                <a:ext cx="11704319" cy="2304288"/>
              </a:xfrm>
              <a:prstGeom prst="wedgeRoundRectCallout">
                <a:avLst>
                  <a:gd name="adj1" fmla="val 27133"/>
                  <a:gd name="adj2" fmla="val -78905"/>
                  <a:gd name="adj3" fmla="val 16667"/>
                </a:avLst>
              </a:prstGeom>
              <a:blipFill>
                <a:blip r:embed="rId5"/>
                <a:stretch>
                  <a:fillRect/>
                </a:stretch>
              </a:blipFill>
              <a:ln/>
            </p:spPr>
            <p:txBody>
              <a:bodyPr/>
              <a:lstStyle/>
              <a:p>
                <a:r>
                  <a:rPr lang="en-GB">
                    <a:noFill/>
                  </a:rPr>
                  <a:t> </a:t>
                </a:r>
              </a:p>
            </p:txBody>
          </p:sp>
        </mc:Fallback>
      </mc:AlternateContent>
    </p:spTree>
    <p:extLst>
      <p:ext uri="{BB962C8B-B14F-4D97-AF65-F5344CB8AC3E}">
        <p14:creationId xmlns:p14="http://schemas.microsoft.com/office/powerpoint/2010/main" val="1152210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a:t>A stylised example</a:t>
            </a:r>
          </a:p>
        </p:txBody>
      </p:sp>
      <p:graphicFrame>
        <p:nvGraphicFramePr>
          <p:cNvPr id="10" name="Content Placeholder 9"/>
          <p:cNvGraphicFramePr>
            <a:graphicFrameLocks noGrp="1"/>
          </p:cNvGraphicFramePr>
          <p:nvPr>
            <p:ph idx="1"/>
          </p:nvPr>
        </p:nvGraphicFramePr>
        <p:xfrm>
          <a:off x="667790" y="2316103"/>
          <a:ext cx="11670811" cy="6821894"/>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p:cNvSpPr/>
          <p:nvPr/>
        </p:nvSpPr>
        <p:spPr>
          <a:xfrm>
            <a:off x="9820701" y="5808676"/>
            <a:ext cx="2819273" cy="1579765"/>
          </a:xfrm>
          <a:prstGeom prst="rect">
            <a:avLst/>
          </a:prstGeom>
          <a:solidFill>
            <a:srgbClr val="F3F6F8"/>
          </a:solidFill>
          <a:ln>
            <a:noFill/>
          </a:ln>
        </p:spPr>
        <p:txBody>
          <a:bodyPr rtlCol="0" anchor="ctr"/>
          <a:lstStyle/>
          <a:p>
            <a:pPr algn="ctr"/>
            <a:endParaRPr lang="en-GB" sz="3646"/>
          </a:p>
        </p:txBody>
      </p:sp>
      <p:cxnSp>
        <p:nvCxnSpPr>
          <p:cNvPr id="4" name="Straight Connector 3"/>
          <p:cNvCxnSpPr>
            <a:cxnSpLocks/>
          </p:cNvCxnSpPr>
          <p:nvPr/>
        </p:nvCxnSpPr>
        <p:spPr bwMode="auto">
          <a:xfrm flipV="1">
            <a:off x="4235285" y="2363572"/>
            <a:ext cx="6316891" cy="5816023"/>
          </a:xfrm>
          <a:prstGeom prst="line">
            <a:avLst/>
          </a:prstGeom>
          <a:solidFill>
            <a:schemeClr val="accent1"/>
          </a:solidFill>
          <a:ln w="2222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154655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a:t>A stylised example</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653533538"/>
              </p:ext>
            </p:extLst>
          </p:nvPr>
        </p:nvGraphicFramePr>
        <p:xfrm>
          <a:off x="667790" y="2316103"/>
          <a:ext cx="11670811" cy="6821894"/>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traight Connector 3"/>
          <p:cNvCxnSpPr>
            <a:cxnSpLocks/>
          </p:cNvCxnSpPr>
          <p:nvPr/>
        </p:nvCxnSpPr>
        <p:spPr bwMode="auto">
          <a:xfrm flipV="1">
            <a:off x="4235285" y="1982996"/>
            <a:ext cx="6901664" cy="6196599"/>
          </a:xfrm>
          <a:prstGeom prst="line">
            <a:avLst/>
          </a:prstGeom>
          <a:solidFill>
            <a:schemeClr val="accent1"/>
          </a:solidFill>
          <a:ln w="22225" cap="flat" cmpd="sng" algn="ctr">
            <a:solidFill>
              <a:srgbClr val="FF0000"/>
            </a:solidFill>
            <a:prstDash val="solid"/>
            <a:round/>
            <a:headEnd type="none" w="med" len="med"/>
            <a:tailEnd type="none" w="med" len="med"/>
          </a:ln>
          <a:effectLst/>
        </p:spPr>
      </p:cxnSp>
      <p:cxnSp>
        <p:nvCxnSpPr>
          <p:cNvPr id="5" name="Straight Connector 4"/>
          <p:cNvCxnSpPr/>
          <p:nvPr/>
        </p:nvCxnSpPr>
        <p:spPr bwMode="auto">
          <a:xfrm flipV="1">
            <a:off x="2647748" y="2555180"/>
            <a:ext cx="8799491" cy="5458102"/>
          </a:xfrm>
          <a:prstGeom prst="line">
            <a:avLst/>
          </a:prstGeom>
          <a:solidFill>
            <a:schemeClr val="accent1"/>
          </a:solidFill>
          <a:ln w="22225" cap="flat" cmpd="sng" algn="ctr">
            <a:solidFill>
              <a:srgbClr val="92D050"/>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12" name="Rounded Rectangular Callout 11"/>
              <p:cNvSpPr/>
              <p:nvPr/>
            </p:nvSpPr>
            <p:spPr>
              <a:xfrm>
                <a:off x="6354555" y="723369"/>
                <a:ext cx="6136149" cy="649966"/>
              </a:xfrm>
              <a:prstGeom prst="wedgeRoundRectCallout">
                <a:avLst>
                  <a:gd name="adj1" fmla="val 15300"/>
                  <a:gd name="adj2" fmla="val 262151"/>
                  <a:gd name="adj3" fmla="val 16667"/>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400" dirty="0"/>
                  <a:t>Positive </a:t>
                </a:r>
                <a14:m>
                  <m:oMath xmlns:m="http://schemas.openxmlformats.org/officeDocument/2006/math">
                    <m:r>
                      <a:rPr lang="en-GB" sz="2400" i="1" dirty="0">
                        <a:latin typeface="Cambria Math" charset="0"/>
                      </a:rPr>
                      <m:t>𝜖</m:t>
                    </m:r>
                  </m:oMath>
                </a14:m>
                <a:r>
                  <a:rPr lang="en-US" sz="2400" dirty="0"/>
                  <a:t>-shocks when </a:t>
                </a:r>
                <a:r>
                  <a:rPr lang="en-US" sz="2400" i="1" dirty="0"/>
                  <a:t>EDUC</a:t>
                </a:r>
                <a:r>
                  <a:rPr lang="en-US" sz="2400" dirty="0"/>
                  <a:t> is high</a:t>
                </a:r>
              </a:p>
            </p:txBody>
          </p:sp>
        </mc:Choice>
        <mc:Fallback xmlns="">
          <p:sp>
            <p:nvSpPr>
              <p:cNvPr id="12" name="Rounded Rectangular Callout 11"/>
              <p:cNvSpPr>
                <a:spLocks noRot="1" noChangeAspect="1" noMove="1" noResize="1" noEditPoints="1" noAdjustHandles="1" noChangeArrowheads="1" noChangeShapeType="1" noTextEdit="1"/>
              </p:cNvSpPr>
              <p:nvPr/>
            </p:nvSpPr>
            <p:spPr>
              <a:xfrm>
                <a:off x="6354555" y="723369"/>
                <a:ext cx="6136149" cy="649966"/>
              </a:xfrm>
              <a:prstGeom prst="wedgeRoundRectCallout">
                <a:avLst>
                  <a:gd name="adj1" fmla="val 15300"/>
                  <a:gd name="adj2" fmla="val 262151"/>
                  <a:gd name="adj3" fmla="val 16667"/>
                </a:avLst>
              </a:prstGeom>
              <a:blipFill>
                <a:blip r:embed="rId3"/>
                <a:stretch>
                  <a:fillRect/>
                </a:stretch>
              </a:blip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Rounded Rectangular Callout 14"/>
              <p:cNvSpPr/>
              <p:nvPr/>
            </p:nvSpPr>
            <p:spPr>
              <a:xfrm>
                <a:off x="3101329" y="2892844"/>
                <a:ext cx="3779849" cy="1164194"/>
              </a:xfrm>
              <a:prstGeom prst="wedgeRoundRectCallout">
                <a:avLst>
                  <a:gd name="adj1" fmla="val 21507"/>
                  <a:gd name="adj2" fmla="val 245617"/>
                  <a:gd name="adj3" fmla="val 16667"/>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400" dirty="0"/>
                  <a:t>Negative </a:t>
                </a:r>
                <a14:m>
                  <m:oMath xmlns:m="http://schemas.openxmlformats.org/officeDocument/2006/math">
                    <m:r>
                      <a:rPr lang="en-GB" sz="2400" i="1" dirty="0">
                        <a:latin typeface="Cambria Math" charset="0"/>
                      </a:rPr>
                      <m:t>𝜖</m:t>
                    </m:r>
                  </m:oMath>
                </a14:m>
                <a:r>
                  <a:rPr lang="en-US" sz="2400" dirty="0"/>
                  <a:t>-shocks when </a:t>
                </a:r>
                <a:r>
                  <a:rPr lang="en-US" sz="2400" i="1" dirty="0"/>
                  <a:t>EDUC</a:t>
                </a:r>
                <a:r>
                  <a:rPr lang="en-US" sz="2400" dirty="0"/>
                  <a:t> is low</a:t>
                </a:r>
              </a:p>
            </p:txBody>
          </p:sp>
        </mc:Choice>
        <mc:Fallback xmlns="">
          <p:sp>
            <p:nvSpPr>
              <p:cNvPr id="15" name="Rounded Rectangular Callout 14"/>
              <p:cNvSpPr>
                <a:spLocks noRot="1" noChangeAspect="1" noMove="1" noResize="1" noEditPoints="1" noAdjustHandles="1" noChangeArrowheads="1" noChangeShapeType="1" noTextEdit="1"/>
              </p:cNvSpPr>
              <p:nvPr/>
            </p:nvSpPr>
            <p:spPr>
              <a:xfrm>
                <a:off x="3101329" y="2892844"/>
                <a:ext cx="3779849" cy="1164194"/>
              </a:xfrm>
              <a:prstGeom prst="wedgeRoundRectCallout">
                <a:avLst>
                  <a:gd name="adj1" fmla="val 21507"/>
                  <a:gd name="adj2" fmla="val 245617"/>
                  <a:gd name="adj3" fmla="val 16667"/>
                </a:avLst>
              </a:prstGeom>
              <a:blipFill>
                <a:blip r:embed="rId4"/>
                <a:stretch>
                  <a:fillRect/>
                </a:stretch>
              </a:blipFill>
              <a:ln/>
            </p:spPr>
            <p:txBody>
              <a:bodyPr/>
              <a:lstStyle/>
              <a:p>
                <a:r>
                  <a:rPr lang="en-GB">
                    <a:noFill/>
                  </a:rPr>
                  <a:t> </a:t>
                </a:r>
              </a:p>
            </p:txBody>
          </p:sp>
        </mc:Fallback>
      </mc:AlternateContent>
      <p:cxnSp>
        <p:nvCxnSpPr>
          <p:cNvPr id="16" name="Straight Connector 15"/>
          <p:cNvCxnSpPr/>
          <p:nvPr/>
        </p:nvCxnSpPr>
        <p:spPr bwMode="auto">
          <a:xfrm flipV="1">
            <a:off x="2647747" y="2101595"/>
            <a:ext cx="8799491" cy="5458102"/>
          </a:xfrm>
          <a:prstGeom prst="line">
            <a:avLst/>
          </a:prstGeom>
          <a:solidFill>
            <a:schemeClr val="accent1"/>
          </a:solidFill>
          <a:ln w="22225" cap="flat" cmpd="sng" algn="ctr">
            <a:solidFill>
              <a:srgbClr val="92D050"/>
            </a:solidFill>
            <a:prstDash val="sysDash"/>
            <a:round/>
            <a:headEnd type="none" w="med" len="med"/>
            <a:tailEnd type="none" w="med" len="med"/>
          </a:ln>
          <a:effectLst/>
        </p:spPr>
      </p:cxnSp>
      <p:cxnSp>
        <p:nvCxnSpPr>
          <p:cNvPr id="17" name="Straight Connector 16"/>
          <p:cNvCxnSpPr/>
          <p:nvPr/>
        </p:nvCxnSpPr>
        <p:spPr bwMode="auto">
          <a:xfrm flipV="1">
            <a:off x="2647747" y="2804651"/>
            <a:ext cx="9245171" cy="5753832"/>
          </a:xfrm>
          <a:prstGeom prst="line">
            <a:avLst/>
          </a:prstGeom>
          <a:solidFill>
            <a:schemeClr val="accent1"/>
          </a:solidFill>
          <a:ln w="22225" cap="flat" cmpd="sng" algn="ctr">
            <a:solidFill>
              <a:srgbClr val="92D050"/>
            </a:solidFill>
            <a:prstDash val="sysDash"/>
            <a:round/>
            <a:headEnd type="none" w="med" len="med"/>
            <a:tailEnd type="none" w="med" len="med"/>
          </a:ln>
          <a:effectLst/>
        </p:spPr>
      </p:cxnSp>
      <p:cxnSp>
        <p:nvCxnSpPr>
          <p:cNvPr id="19" name="Straight Arrow Connector 18"/>
          <p:cNvCxnSpPr>
            <a:cxnSpLocks/>
          </p:cNvCxnSpPr>
          <p:nvPr/>
        </p:nvCxnSpPr>
        <p:spPr bwMode="auto">
          <a:xfrm flipV="1">
            <a:off x="6609525" y="5576547"/>
            <a:ext cx="0" cy="645087"/>
          </a:xfrm>
          <a:prstGeom prst="straightConnector1">
            <a:avLst/>
          </a:prstGeom>
          <a:solidFill>
            <a:schemeClr val="accent1"/>
          </a:solidFill>
          <a:ln w="22225" cap="flat" cmpd="sng" algn="ctr">
            <a:solidFill>
              <a:schemeClr val="tx1">
                <a:lumMod val="75000"/>
              </a:schemeClr>
            </a:solidFill>
            <a:prstDash val="solid"/>
            <a:round/>
            <a:headEnd type="triangle"/>
            <a:tailEnd type="triangle"/>
          </a:ln>
          <a:effectLst/>
        </p:spPr>
      </p:cxnSp>
      <mc:AlternateContent xmlns:mc="http://schemas.openxmlformats.org/markup-compatibility/2006" xmlns:a14="http://schemas.microsoft.com/office/drawing/2010/main">
        <mc:Choice Requires="a14">
          <p:sp>
            <p:nvSpPr>
              <p:cNvPr id="21" name="TextBox 20"/>
              <p:cNvSpPr txBox="1"/>
              <p:nvPr/>
            </p:nvSpPr>
            <p:spPr>
              <a:xfrm>
                <a:off x="6325280" y="5663094"/>
                <a:ext cx="284245" cy="3282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133" i="1">
                              <a:latin typeface="Cambria Math" panose="02040503050406030204" pitchFamily="18" charset="0"/>
                              <a:cs typeface="Palatino Linotype"/>
                            </a:rPr>
                          </m:ctrlPr>
                        </m:sSubPr>
                        <m:e>
                          <m:r>
                            <a:rPr lang="en-GB" sz="2133" i="1">
                              <a:latin typeface="Cambria Math" charset="0"/>
                              <a:cs typeface="Palatino Linotype"/>
                            </a:rPr>
                            <m:t>𝜖</m:t>
                          </m:r>
                        </m:e>
                        <m:sub>
                          <m:r>
                            <a:rPr lang="en-GB" sz="2133" i="1">
                              <a:latin typeface="Cambria Math" charset="0"/>
                              <a:cs typeface="Palatino Linotype"/>
                            </a:rPr>
                            <m:t>𝑖</m:t>
                          </m:r>
                        </m:sub>
                      </m:sSub>
                    </m:oMath>
                  </m:oMathPara>
                </a14:m>
                <a:endParaRPr lang="en-US" sz="2133" dirty="0">
                  <a:latin typeface="Palatino Linotype"/>
                  <a:cs typeface="Palatino Linotype"/>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6325280" y="5663094"/>
                <a:ext cx="284245" cy="328231"/>
              </a:xfrm>
              <a:prstGeom prst="rect">
                <a:avLst/>
              </a:prstGeom>
              <a:blipFill>
                <a:blip r:embed="rId5"/>
                <a:stretch>
                  <a:fillRect l="-10870" r="-4348" b="-14815"/>
                </a:stretch>
              </a:blipFill>
            </p:spPr>
            <p:txBody>
              <a:bodyPr/>
              <a:lstStyle/>
              <a:p>
                <a:r>
                  <a:rPr lang="en-GB">
                    <a:noFill/>
                  </a:rPr>
                  <a:t> </a:t>
                </a:r>
              </a:p>
            </p:txBody>
          </p:sp>
        </mc:Fallback>
      </mc:AlternateContent>
      <p:sp>
        <p:nvSpPr>
          <p:cNvPr id="23" name="Rounded Rectangular Callout 22"/>
          <p:cNvSpPr/>
          <p:nvPr/>
        </p:nvSpPr>
        <p:spPr>
          <a:xfrm>
            <a:off x="569926" y="6839412"/>
            <a:ext cx="1506892" cy="459845"/>
          </a:xfrm>
          <a:prstGeom prst="wedgeRoundRectCallout">
            <a:avLst>
              <a:gd name="adj1" fmla="val 83623"/>
              <a:gd name="adj2" fmla="val 86568"/>
              <a:gd name="adj3" fmla="val 16667"/>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400" dirty="0"/>
              <a:t>Men</a:t>
            </a:r>
            <a:endParaRPr lang="en-US" sz="2400" dirty="0"/>
          </a:p>
        </p:txBody>
      </p:sp>
      <p:sp>
        <p:nvSpPr>
          <p:cNvPr id="24" name="Rounded Rectangular Callout 23"/>
          <p:cNvSpPr/>
          <p:nvPr/>
        </p:nvSpPr>
        <p:spPr>
          <a:xfrm>
            <a:off x="2209095" y="8746099"/>
            <a:ext cx="3538375" cy="459845"/>
          </a:xfrm>
          <a:prstGeom prst="wedgeRoundRectCallout">
            <a:avLst>
              <a:gd name="adj1" fmla="val -16528"/>
              <a:gd name="adj2" fmla="val -173665"/>
              <a:gd name="adj3" fmla="val 16667"/>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400"/>
              <a:t>Women</a:t>
            </a:r>
            <a:endParaRPr lang="en-US" sz="2400"/>
          </a:p>
        </p:txBody>
      </p:sp>
      <p:sp>
        <p:nvSpPr>
          <p:cNvPr id="3" name="Left Brace 2"/>
          <p:cNvSpPr/>
          <p:nvPr/>
        </p:nvSpPr>
        <p:spPr bwMode="auto">
          <a:xfrm>
            <a:off x="2105701" y="7590109"/>
            <a:ext cx="399653" cy="968374"/>
          </a:xfrm>
          <a:prstGeom prst="leftBrace">
            <a:avLst/>
          </a:prstGeom>
          <a:noFill/>
          <a:ln w="22225" cap="flat" cmpd="sng" algn="ctr">
            <a:solidFill>
              <a:schemeClr val="tx1">
                <a:lumMod val="75000"/>
              </a:schemeClr>
            </a:solidFill>
            <a:prstDash val="solid"/>
            <a:round/>
            <a:headEnd type="none" w="med" len="med"/>
            <a:tailEnd type="none" w="med" len="med"/>
          </a:ln>
          <a:effectLst/>
        </p:spPr>
        <p:txBody>
          <a:bodyPr rtlCol="0" anchor="ctr"/>
          <a:lstStyle/>
          <a:p>
            <a:pPr algn="ctr"/>
            <a:endParaRPr lang="en-US" sz="3646"/>
          </a:p>
        </p:txBody>
      </p:sp>
      <mc:AlternateContent xmlns:mc="http://schemas.openxmlformats.org/markup-compatibility/2006" xmlns:a14="http://schemas.microsoft.com/office/drawing/2010/main">
        <mc:Choice Requires="a14">
          <p:sp>
            <p:nvSpPr>
              <p:cNvPr id="6" name="TextBox 5"/>
              <p:cNvSpPr txBox="1"/>
              <p:nvPr/>
            </p:nvSpPr>
            <p:spPr>
              <a:xfrm>
                <a:off x="1605940" y="7782740"/>
                <a:ext cx="493078" cy="52520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3413" i="1">
                              <a:latin typeface="Cambria Math" panose="02040503050406030204" pitchFamily="18" charset="0"/>
                              <a:cs typeface="Palatino Linotype"/>
                            </a:rPr>
                          </m:ctrlPr>
                        </m:sSubPr>
                        <m:e>
                          <m:r>
                            <a:rPr lang="en-GB" sz="3413" i="1">
                              <a:latin typeface="Cambria Math" charset="0"/>
                              <a:cs typeface="Palatino Linotype"/>
                            </a:rPr>
                            <m:t>𝛽</m:t>
                          </m:r>
                        </m:e>
                        <m:sub>
                          <m:r>
                            <a:rPr lang="en-GB" sz="3413" i="1">
                              <a:latin typeface="Cambria Math" charset="0"/>
                              <a:cs typeface="Palatino Linotype"/>
                            </a:rPr>
                            <m:t>3</m:t>
                          </m:r>
                        </m:sub>
                      </m:sSub>
                    </m:oMath>
                  </m:oMathPara>
                </a14:m>
                <a:endParaRPr lang="en-US" sz="3413">
                  <a:latin typeface="Palatino Linotype"/>
                  <a:cs typeface="Palatino Linotype"/>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605940" y="7782740"/>
                <a:ext cx="493078" cy="525208"/>
              </a:xfrm>
              <a:prstGeom prst="rect">
                <a:avLst/>
              </a:prstGeom>
              <a:blipFill>
                <a:blip r:embed="rId6"/>
                <a:stretch>
                  <a:fillRect/>
                </a:stretch>
              </a:blipFill>
            </p:spPr>
            <p:txBody>
              <a:bodyPr/>
              <a:lstStyle/>
              <a:p>
                <a:r>
                  <a:rPr lang="en-GB">
                    <a:noFill/>
                  </a:rPr>
                  <a:t> </a:t>
                </a:r>
              </a:p>
            </p:txBody>
          </p:sp>
        </mc:Fallback>
      </mc:AlternateContent>
      <p:sp>
        <p:nvSpPr>
          <p:cNvPr id="18" name="Rounded Rectangular Callout 23">
            <a:extLst>
              <a:ext uri="{FF2B5EF4-FFF2-40B4-BE49-F238E27FC236}">
                <a16:creationId xmlns:a16="http://schemas.microsoft.com/office/drawing/2014/main" id="{3D0A43A2-813D-45C0-8E2F-969F9EF2037D}"/>
              </a:ext>
            </a:extLst>
          </p:cNvPr>
          <p:cNvSpPr/>
          <p:nvPr/>
        </p:nvSpPr>
        <p:spPr>
          <a:xfrm>
            <a:off x="9522907" y="4827290"/>
            <a:ext cx="3058288" cy="649966"/>
          </a:xfrm>
          <a:prstGeom prst="wedgeRoundRectCallout">
            <a:avLst>
              <a:gd name="adj1" fmla="val -39280"/>
              <a:gd name="adj2" fmla="val -254814"/>
              <a:gd name="adj3" fmla="val 16667"/>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dirty="0"/>
              <a:t>True model in univariate case</a:t>
            </a:r>
            <a:endParaRPr lang="en-US" sz="2000" dirty="0"/>
          </a:p>
        </p:txBody>
      </p:sp>
    </p:spTree>
    <p:extLst>
      <p:ext uri="{BB962C8B-B14F-4D97-AF65-F5344CB8AC3E}">
        <p14:creationId xmlns:p14="http://schemas.microsoft.com/office/powerpoint/2010/main" val="199554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dissolve">
                                      <p:cBhvr>
                                        <p:cTn id="17" dur="500"/>
                                        <p:tgtEl>
                                          <p:spTgt spid="21"/>
                                        </p:tgtEl>
                                      </p:cBhvr>
                                    </p:animEffect>
                                  </p:childTnLst>
                                </p:cTn>
                              </p:par>
                              <p:par>
                                <p:cTn id="18" presetID="9" presetClass="entr" presetSubtype="0"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dissolve">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dissolv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dissolv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checkerboard(across)">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checkerboard(across)">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dissolve">
                                      <p:cBhvr>
                                        <p:cTn id="45" dur="500"/>
                                        <p:tgtEl>
                                          <p:spTgt spid="23"/>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dissolve">
                                      <p:cBhvr>
                                        <p:cTn id="50" dur="500"/>
                                        <p:tgtEl>
                                          <p:spTgt spid="24"/>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dissolve">
                                      <p:cBhvr>
                                        <p:cTn id="55" dur="500"/>
                                        <p:tgtEl>
                                          <p:spTgt spid="3"/>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dissolve">
                                      <p:cBhvr>
                                        <p:cTn id="58" dur="500"/>
                                        <p:tgtEl>
                                          <p:spTgt spid="6"/>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dissolve">
                                      <p:cBhvr>
                                        <p:cTn id="6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21" grpId="0"/>
      <p:bldP spid="23" grpId="0" animBg="1"/>
      <p:bldP spid="24" grpId="0" animBg="1"/>
      <p:bldP spid="3" grpId="0" animBg="1"/>
      <p:bldP spid="6" grpId="0"/>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Grp="1" noChangeArrowheads="1"/>
          </p:cNvSpPr>
          <p:nvPr>
            <p:ph type="title"/>
          </p:nvPr>
        </p:nvSpPr>
        <p:spPr>
          <a:xfrm>
            <a:off x="365581" y="473033"/>
            <a:ext cx="9829892" cy="948289"/>
          </a:xfrm>
        </p:spPr>
        <p:txBody>
          <a:bodyPr/>
          <a:lstStyle/>
          <a:p>
            <a:r>
              <a:rPr lang="en-US" sz="3600" b="1" dirty="0">
                <a:latin typeface="Palatino Linotype" charset="0"/>
              </a:rPr>
              <a:t>Causality vs all else equal</a:t>
            </a:r>
          </a:p>
        </p:txBody>
      </p:sp>
      <mc:AlternateContent xmlns:mc="http://schemas.openxmlformats.org/markup-compatibility/2006" xmlns:a14="http://schemas.microsoft.com/office/drawing/2010/main">
        <mc:Choice Requires="a14">
          <p:sp>
            <p:nvSpPr>
              <p:cNvPr id="2" name="TextBox 1"/>
              <p:cNvSpPr txBox="1"/>
              <p:nvPr/>
            </p:nvSpPr>
            <p:spPr>
              <a:xfrm>
                <a:off x="365580" y="2341651"/>
                <a:ext cx="12204194" cy="8928534"/>
              </a:xfrm>
              <a:prstGeom prst="rect">
                <a:avLst/>
              </a:prstGeom>
              <a:noFill/>
            </p:spPr>
            <p:txBody>
              <a:bodyPr wrap="square" lIns="0" tIns="0" rIns="0" bIns="0" rtlCol="0">
                <a:spAutoFit/>
              </a:bodyPr>
              <a:lstStyle/>
              <a:p>
                <a:r>
                  <a:rPr lang="en-GB" sz="3413" dirty="0">
                    <a:latin typeface="Palatino Linotype"/>
                    <a:cs typeface="Palatino Linotype"/>
                  </a:rPr>
                  <a:t>Another variable that is likely correlated with schooling and affecting wages is experience (EXPER).</a:t>
                </a:r>
              </a:p>
              <a:p>
                <a:endParaRPr lang="en-GB" sz="3413" dirty="0">
                  <a:latin typeface="Palatino Linotype"/>
                  <a:cs typeface="Palatino Linotype"/>
                </a:endParaRPr>
              </a:p>
              <a:p>
                <a:pPr/>
                <a14:m>
                  <m:oMathPara xmlns:m="http://schemas.openxmlformats.org/officeDocument/2006/math">
                    <m:oMathParaPr>
                      <m:jc m:val="centerGroup"/>
                    </m:oMathParaPr>
                    <m:oMath xmlns:m="http://schemas.openxmlformats.org/officeDocument/2006/math">
                      <m:r>
                        <a:rPr lang="en-GB" sz="3413" i="1">
                          <a:latin typeface="Cambria Math" charset="0"/>
                          <a:cs typeface="Palatino Linotype"/>
                        </a:rPr>
                        <m:t>𝑊𝑎𝑔𝑒</m:t>
                      </m:r>
                      <m:r>
                        <a:rPr lang="en-GB" sz="3413" i="1">
                          <a:latin typeface="Cambria Math" panose="02040503050406030204" pitchFamily="18" charset="0"/>
                          <a:cs typeface="Palatino Linotype"/>
                        </a:rPr>
                        <m:t>=</m:t>
                      </m:r>
                      <m:sSub>
                        <m:sSubPr>
                          <m:ctrlPr>
                            <a:rPr lang="en-GB" sz="3413" i="1">
                              <a:latin typeface="Cambria Math" panose="02040503050406030204" pitchFamily="18" charset="0"/>
                              <a:cs typeface="Palatino Linotype"/>
                            </a:rPr>
                          </m:ctrlPr>
                        </m:sSubPr>
                        <m:e>
                          <m:r>
                            <a:rPr lang="en-GB" sz="3413" i="1">
                              <a:latin typeface="Cambria Math" panose="02040503050406030204" pitchFamily="18" charset="0"/>
                              <a:cs typeface="Palatino Linotype"/>
                            </a:rPr>
                            <m:t>𝛽</m:t>
                          </m:r>
                        </m:e>
                        <m:sub>
                          <m:r>
                            <a:rPr lang="en-GB" sz="3413" i="1">
                              <a:latin typeface="Cambria Math" panose="02040503050406030204" pitchFamily="18" charset="0"/>
                              <a:cs typeface="Palatino Linotype"/>
                            </a:rPr>
                            <m:t>1</m:t>
                          </m:r>
                        </m:sub>
                      </m:sSub>
                      <m:r>
                        <a:rPr lang="en-GB" sz="3413" i="1">
                          <a:latin typeface="Cambria Math" panose="02040503050406030204" pitchFamily="18" charset="0"/>
                          <a:cs typeface="Palatino Linotype"/>
                        </a:rPr>
                        <m:t>+</m:t>
                      </m:r>
                      <m:sSub>
                        <m:sSubPr>
                          <m:ctrlPr>
                            <a:rPr lang="en-GB" sz="3413" i="1">
                              <a:latin typeface="Cambria Math" panose="02040503050406030204" pitchFamily="18" charset="0"/>
                              <a:cs typeface="Palatino Linotype"/>
                            </a:rPr>
                          </m:ctrlPr>
                        </m:sSubPr>
                        <m:e>
                          <m:r>
                            <a:rPr lang="en-GB" sz="3413" i="1">
                              <a:latin typeface="Cambria Math" panose="02040503050406030204" pitchFamily="18" charset="0"/>
                              <a:cs typeface="Palatino Linotype"/>
                            </a:rPr>
                            <m:t>𝛽</m:t>
                          </m:r>
                        </m:e>
                        <m:sub>
                          <m:r>
                            <a:rPr lang="en-GB" sz="3413" i="1">
                              <a:latin typeface="Cambria Math" panose="02040503050406030204" pitchFamily="18" charset="0"/>
                              <a:cs typeface="Palatino Linotype"/>
                            </a:rPr>
                            <m:t>2</m:t>
                          </m:r>
                        </m:sub>
                      </m:sSub>
                      <m:r>
                        <a:rPr lang="en-GB" sz="3413" i="1">
                          <a:latin typeface="Cambria Math" charset="0"/>
                          <a:cs typeface="Palatino Linotype"/>
                        </a:rPr>
                        <m:t>𝐸𝐷𝑈</m:t>
                      </m:r>
                      <m:r>
                        <a:rPr lang="en-GB" sz="3413" b="0" i="1" smtClean="0">
                          <a:latin typeface="Cambria Math" panose="02040503050406030204" pitchFamily="18" charset="0"/>
                          <a:cs typeface="Palatino Linotype"/>
                        </a:rPr>
                        <m:t>𝐶</m:t>
                      </m:r>
                      <m:r>
                        <a:rPr lang="en-GB" sz="3413" i="1">
                          <a:latin typeface="Cambria Math" panose="02040503050406030204" pitchFamily="18" charset="0"/>
                          <a:cs typeface="Palatino Linotype"/>
                        </a:rPr>
                        <m:t>+</m:t>
                      </m:r>
                      <m:sSub>
                        <m:sSubPr>
                          <m:ctrlPr>
                            <a:rPr lang="en-GB" sz="3413" i="1">
                              <a:latin typeface="Cambria Math" panose="02040503050406030204" pitchFamily="18" charset="0"/>
                              <a:cs typeface="Palatino Linotype"/>
                            </a:rPr>
                          </m:ctrlPr>
                        </m:sSubPr>
                        <m:e>
                          <m:r>
                            <a:rPr lang="en-GB" sz="3413" i="1">
                              <a:latin typeface="Cambria Math" panose="02040503050406030204" pitchFamily="18" charset="0"/>
                              <a:cs typeface="Palatino Linotype"/>
                            </a:rPr>
                            <m:t>𝛽</m:t>
                          </m:r>
                        </m:e>
                        <m:sub>
                          <m:r>
                            <a:rPr lang="en-GB" sz="3413" i="1">
                              <a:latin typeface="Cambria Math" panose="02040503050406030204" pitchFamily="18" charset="0"/>
                              <a:cs typeface="Palatino Linotype"/>
                            </a:rPr>
                            <m:t>3</m:t>
                          </m:r>
                        </m:sub>
                      </m:sSub>
                      <m:r>
                        <a:rPr lang="en-GB" sz="3413" i="1">
                          <a:latin typeface="Cambria Math" panose="02040503050406030204" pitchFamily="18" charset="0"/>
                          <a:cs typeface="Palatino Linotype"/>
                        </a:rPr>
                        <m:t>𝐸𝑋𝑃</m:t>
                      </m:r>
                      <m:r>
                        <a:rPr lang="en-GB" sz="3413" i="1">
                          <a:latin typeface="Cambria Math" charset="0"/>
                          <a:cs typeface="Palatino Linotype"/>
                        </a:rPr>
                        <m:t>𝐸𝑅</m:t>
                      </m:r>
                      <m:r>
                        <a:rPr lang="en-GB" sz="3413" i="1">
                          <a:latin typeface="Cambria Math" panose="02040503050406030204" pitchFamily="18" charset="0"/>
                          <a:cs typeface="Palatino Linotype"/>
                        </a:rPr>
                        <m:t>+</m:t>
                      </m:r>
                      <m:r>
                        <a:rPr lang="en-GB" sz="3413" b="0" i="1" smtClean="0">
                          <a:latin typeface="Cambria Math" panose="02040503050406030204" pitchFamily="18" charset="0"/>
                          <a:cs typeface="Palatino Linotype"/>
                        </a:rPr>
                        <m:t>𝑢</m:t>
                      </m:r>
                    </m:oMath>
                  </m:oMathPara>
                </a14:m>
                <a:endParaRPr lang="en-GB" sz="3413" dirty="0">
                  <a:latin typeface="Palatino Linotype"/>
                  <a:cs typeface="Palatino Linotype"/>
                </a:endParaRPr>
              </a:p>
              <a:p>
                <a:endParaRPr lang="en-GB" sz="3413" dirty="0">
                  <a:latin typeface="Palatino Linotype"/>
                  <a:cs typeface="Palatino Linotype"/>
                </a:endParaRPr>
              </a:p>
              <a:p>
                <a:r>
                  <a:rPr lang="en-GB" sz="3413" dirty="0">
                    <a:latin typeface="Palatino Linotype"/>
                    <a:cs typeface="Palatino Linotype"/>
                  </a:rPr>
                  <a:t>If we run a regression of this equation (and EDUC and EXPER are independent of u) the estimate of </a:t>
                </a:r>
                <a14:m>
                  <m:oMath xmlns:m="http://schemas.openxmlformats.org/officeDocument/2006/math">
                    <m:sSub>
                      <m:sSubPr>
                        <m:ctrlPr>
                          <a:rPr lang="en-GB" sz="3413" i="1">
                            <a:latin typeface="Cambria Math" panose="02040503050406030204" pitchFamily="18" charset="0"/>
                            <a:cs typeface="Palatino Linotype"/>
                          </a:rPr>
                        </m:ctrlPr>
                      </m:sSubPr>
                      <m:e>
                        <m:r>
                          <a:rPr lang="en-GB" sz="3413" i="1">
                            <a:latin typeface="Cambria Math" panose="02040503050406030204" pitchFamily="18" charset="0"/>
                            <a:cs typeface="Palatino Linotype"/>
                          </a:rPr>
                          <m:t>𝛽</m:t>
                        </m:r>
                      </m:e>
                      <m:sub>
                        <m:r>
                          <a:rPr lang="en-GB" sz="3413" i="1">
                            <a:latin typeface="Cambria Math" panose="02040503050406030204" pitchFamily="18" charset="0"/>
                            <a:cs typeface="Palatino Linotype"/>
                          </a:rPr>
                          <m:t>2</m:t>
                        </m:r>
                      </m:sub>
                    </m:sSub>
                  </m:oMath>
                </a14:m>
                <a:r>
                  <a:rPr lang="en-GB" sz="3413" dirty="0">
                    <a:latin typeface="Palatino Linotype"/>
                    <a:cs typeface="Palatino Linotype"/>
                  </a:rPr>
                  <a:t> gives us the change Wage for one year more of schooling keeping experience (and everything else constant) </a:t>
                </a:r>
              </a:p>
              <a:p>
                <a:endParaRPr lang="en-GB" sz="3413" dirty="0">
                  <a:latin typeface="Palatino Linotype"/>
                  <a:cs typeface="Palatino Linotype"/>
                </a:endParaRPr>
              </a:p>
              <a:p>
                <a:r>
                  <a:rPr lang="en-GB" sz="3413" dirty="0">
                    <a:latin typeface="Palatino Linotype"/>
                    <a:cs typeface="Palatino Linotype"/>
                  </a:rPr>
                  <a:t>However, it might not give us the causal effect of increasing schooling on wages.</a:t>
                </a:r>
              </a:p>
              <a:p>
                <a:endParaRPr lang="en-GB" sz="3413" dirty="0">
                  <a:latin typeface="Palatino Linotype"/>
                  <a:cs typeface="Palatino Linotype"/>
                </a:endParaRPr>
              </a:p>
              <a:p>
                <a:pPr algn="ctr"/>
                <a:endParaRPr lang="en-GB" sz="3413" dirty="0">
                  <a:latin typeface="Palatino Linotype"/>
                  <a:cs typeface="Palatino Linotype"/>
                </a:endParaRPr>
              </a:p>
              <a:p>
                <a:endParaRPr lang="en-GB" sz="3413" dirty="0">
                  <a:latin typeface="Palatino Linotype"/>
                  <a:cs typeface="Palatino Linotype"/>
                </a:endParaRPr>
              </a:p>
              <a:p>
                <a:endParaRPr lang="en-GB" sz="3413" dirty="0">
                  <a:latin typeface="Palatino Linotype"/>
                  <a:cs typeface="Palatino Linotype"/>
                </a:endParaRPr>
              </a:p>
              <a:p>
                <a:endParaRPr lang="en-GB" sz="3413" dirty="0">
                  <a:latin typeface="Palatino Linotype"/>
                  <a:cs typeface="Palatino Linotype"/>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365580" y="2341651"/>
                <a:ext cx="12204194" cy="8928534"/>
              </a:xfrm>
              <a:prstGeom prst="rect">
                <a:avLst/>
              </a:prstGeom>
              <a:blipFill>
                <a:blip r:embed="rId3"/>
                <a:stretch>
                  <a:fillRect l="-2148" t="-1502" r="-649"/>
                </a:stretch>
              </a:blipFill>
            </p:spPr>
            <p:txBody>
              <a:bodyPr/>
              <a:lstStyle/>
              <a:p>
                <a:r>
                  <a:rPr lang="en-GB">
                    <a:noFill/>
                  </a:rPr>
                  <a:t> </a:t>
                </a:r>
              </a:p>
            </p:txBody>
          </p:sp>
        </mc:Fallback>
      </mc:AlternateContent>
      <p:pic>
        <p:nvPicPr>
          <p:cNvPr id="8" name="Picture 7">
            <a:extLst>
              <a:ext uri="{FF2B5EF4-FFF2-40B4-BE49-F238E27FC236}">
                <a16:creationId xmlns:a16="http://schemas.microsoft.com/office/drawing/2014/main" id="{74DFF26E-EF52-43F3-9CFC-CBB350A5B8F2}"/>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849455" y="0"/>
            <a:ext cx="3045836" cy="1705668"/>
          </a:xfrm>
          <a:prstGeom prst="rect">
            <a:avLst/>
          </a:prstGeom>
        </p:spPr>
      </p:pic>
    </p:spTree>
    <p:extLst>
      <p:ext uri="{BB962C8B-B14F-4D97-AF65-F5344CB8AC3E}">
        <p14:creationId xmlns:p14="http://schemas.microsoft.com/office/powerpoint/2010/main" val="1021054938"/>
      </p:ext>
    </p:extLst>
  </p:cSld>
  <p:clrMapOvr>
    <a:masterClrMapping/>
  </p:clrMapOvr>
</p:sld>
</file>

<file path=ppt/theme/theme1.xml><?xml version="1.0" encoding="utf-8"?>
<a:theme xmlns:a="http://schemas.openxmlformats.org/drawingml/2006/main" name="Office Theme">
  <a:themeElements>
    <a:clrScheme name="IB_PowerpointTemplate_v2">
      <a:dk1>
        <a:srgbClr val="4F535A"/>
      </a:dk1>
      <a:lt1>
        <a:srgbClr val="FFFFFF"/>
      </a:lt1>
      <a:dk2>
        <a:srgbClr val="4F535A"/>
      </a:dk2>
      <a:lt2>
        <a:srgbClr val="ED1941"/>
      </a:lt2>
      <a:accent1>
        <a:srgbClr val="0080C6"/>
      </a:accent1>
      <a:accent2>
        <a:srgbClr val="577C96"/>
      </a:accent2>
      <a:accent3>
        <a:srgbClr val="14B1E7"/>
      </a:accent3>
      <a:accent4>
        <a:srgbClr val="2DBBAA"/>
      </a:accent4>
      <a:accent5>
        <a:srgbClr val="787E83"/>
      </a:accent5>
      <a:accent6>
        <a:srgbClr val="D8E0E6"/>
      </a:accent6>
      <a:hlink>
        <a:srgbClr val="4F535A"/>
      </a:hlink>
      <a:folHlink>
        <a:srgbClr val="4F535A"/>
      </a:folHlink>
    </a:clrScheme>
    <a:fontScheme name="Ralfs favourite">
      <a:majorFont>
        <a:latin typeface="Abadi"/>
        <a:ea typeface=""/>
        <a:cs typeface=""/>
      </a:majorFont>
      <a:minorFont>
        <a:latin typeface="Abad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marL="284400" indent="-284400">
          <a:spcAft>
            <a:spcPts val="500"/>
          </a:spcAft>
          <a:buFont typeface="Arial" charset="0"/>
          <a:buChar char="•"/>
          <a:defRPr sz="2000" dirty="0"/>
        </a:defPPr>
      </a:lstStyle>
    </a:txDef>
  </a:objectDefaults>
  <a:extraClrSchemeLst/>
  <a:extLst>
    <a:ext uri="{05A4C25C-085E-4340-85A3-A5531E510DB2}">
      <thm15:themeFamily xmlns:thm15="http://schemas.microsoft.com/office/thememl/2012/main" name="PowerPoint 2013 Template June 2016.pptx" id="{AF4AD10F-F82D-4741-BCCC-BB2A30134D91}" vid="{CBEE5FA9-142D-4B74-95BE-9F5B6D5150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2848</Words>
  <Application>Microsoft Office PowerPoint</Application>
  <PresentationFormat>Custom</PresentationFormat>
  <Paragraphs>278</Paragraphs>
  <Slides>39</Slides>
  <Notes>10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39</vt:i4>
      </vt:variant>
    </vt:vector>
  </HeadingPairs>
  <TitlesOfParts>
    <vt:vector size="53" baseType="lpstr">
      <vt:lpstr>.AppleSystemUIFont</vt:lpstr>
      <vt:lpstr>.HelveticaNeueDeskInterface-Regular</vt:lpstr>
      <vt:lpstr>Abadi</vt:lpstr>
      <vt:lpstr>Arial</vt:lpstr>
      <vt:lpstr>Calibri</vt:lpstr>
      <vt:lpstr>Cambria</vt:lpstr>
      <vt:lpstr>Cambria Math</vt:lpstr>
      <vt:lpstr>Century Schoolbook</vt:lpstr>
      <vt:lpstr>Consolas</vt:lpstr>
      <vt:lpstr>Palatino Linotype</vt:lpstr>
      <vt:lpstr>Times New Roman</vt:lpstr>
      <vt:lpstr>Verdana</vt:lpstr>
      <vt:lpstr>Wingdings</vt:lpstr>
      <vt:lpstr>Office Theme</vt:lpstr>
      <vt:lpstr>Taking back control …   …of confounding factors  by Ralf Martin (r.martin@imperial.ac.uk)</vt:lpstr>
      <vt:lpstr>Objectives for this lecture</vt:lpstr>
      <vt:lpstr>Why Multivariate Regression?</vt:lpstr>
      <vt:lpstr>Endogeneity and Multivariate Regression </vt:lpstr>
      <vt:lpstr>Endogeneity and Multivariate Regression </vt:lpstr>
      <vt:lpstr>Endogeneity and Multivariate Regression </vt:lpstr>
      <vt:lpstr>A stylised example</vt:lpstr>
      <vt:lpstr>A stylised example</vt:lpstr>
      <vt:lpstr>Causality vs all else equal</vt:lpstr>
      <vt:lpstr>Directions of causality EDU☞EXP </vt:lpstr>
      <vt:lpstr>Directions of causality EDUC☜FEMALE </vt:lpstr>
      <vt:lpstr>Directions of causality EDUC☞☜EXPER </vt:lpstr>
      <vt:lpstr>Key insight: You can be too controlling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Extra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Testing Times –   How to decide when to take an econometric result serious by Ralf Martin (r.martin@imperial.ac.uk)</dc:title>
  <dc:creator>Ralf Martin</dc:creator>
  <cp:lastModifiedBy>Ralf Martin</cp:lastModifiedBy>
  <cp:revision>179</cp:revision>
  <dcterms:created xsi:type="dcterms:W3CDTF">2020-10-04T17:32:50Z</dcterms:created>
  <dcterms:modified xsi:type="dcterms:W3CDTF">2021-10-14T06:08:59Z</dcterms:modified>
</cp:coreProperties>
</file>